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6" r:id="rId4"/>
  </p:sldMasterIdLst>
  <p:notesMasterIdLst>
    <p:notesMasterId r:id="rId18"/>
  </p:notesMasterIdLst>
  <p:handoutMasterIdLst>
    <p:handoutMasterId r:id="rId19"/>
  </p:handoutMasterIdLst>
  <p:sldIdLst>
    <p:sldId id="324" r:id="rId5"/>
    <p:sldId id="285" r:id="rId6"/>
    <p:sldId id="326" r:id="rId7"/>
    <p:sldId id="325" r:id="rId8"/>
    <p:sldId id="327" r:id="rId9"/>
    <p:sldId id="335" r:id="rId10"/>
    <p:sldId id="336" r:id="rId11"/>
    <p:sldId id="337" r:id="rId12"/>
    <p:sldId id="338" r:id="rId13"/>
    <p:sldId id="339" r:id="rId14"/>
    <p:sldId id="334" r:id="rId15"/>
    <p:sldId id="340" r:id="rId16"/>
    <p:sldId id="293" r:id="rId17"/>
  </p:sldIdLst>
  <p:sldSz cx="20104100" cy="11309350"/>
  <p:notesSz cx="20104100" cy="1130935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6F3"/>
    <a:srgbClr val="67B8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6946EF-6D93-47B5-A5FF-0C2090550136}" v="1" dt="2026-01-22T12:50:25.920"/>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CAF9ED-07DC-4A11-8D7F-57B35C25682E}" styleName="Stijl, gemiddeld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Stijl, gemiddeld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Stijl, gemiddeld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3" d="100"/>
          <a:sy n="43" d="100"/>
        </p:scale>
        <p:origin x="1128" y="264"/>
      </p:cViewPr>
      <p:guideLst>
        <p:guide orient="horz" pos="2880"/>
        <p:guide pos="216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men Kistemaker" userId="8bed7853-f6ba-475d-ac5f-9946c93c2631" providerId="ADAL" clId="{6F44C6E0-7CEF-4233-9FB2-395188D45EE7}"/>
    <pc:docChg chg="undo redo custSel addSld delSld modSld sldOrd">
      <pc:chgData name="Carmen Kistemaker" userId="8bed7853-f6ba-475d-ac5f-9946c93c2631" providerId="ADAL" clId="{6F44C6E0-7CEF-4233-9FB2-395188D45EE7}" dt="2026-01-22T12:50:45.190" v="8399" actId="1076"/>
      <pc:docMkLst>
        <pc:docMk/>
      </pc:docMkLst>
      <pc:sldChg chg="modSp mod modNotesTx">
        <pc:chgData name="Carmen Kistemaker" userId="8bed7853-f6ba-475d-ac5f-9946c93c2631" providerId="ADAL" clId="{6F44C6E0-7CEF-4233-9FB2-395188D45EE7}" dt="2026-01-22T09:16:12.337" v="8155" actId="5793"/>
        <pc:sldMkLst>
          <pc:docMk/>
          <pc:sldMk cId="756764315" sldId="285"/>
        </pc:sldMkLst>
        <pc:spChg chg="mod">
          <ac:chgData name="Carmen Kistemaker" userId="8bed7853-f6ba-475d-ac5f-9946c93c2631" providerId="ADAL" clId="{6F44C6E0-7CEF-4233-9FB2-395188D45EE7}" dt="2026-01-19T10:28:47.949" v="3598" actId="20577"/>
          <ac:spMkLst>
            <pc:docMk/>
            <pc:sldMk cId="756764315" sldId="285"/>
            <ac:spMk id="2" creationId="{89ABE97F-FBD6-A302-664F-8705D340B414}"/>
          </ac:spMkLst>
        </pc:spChg>
      </pc:sldChg>
      <pc:sldChg chg="modSp modNotesTx">
        <pc:chgData name="Carmen Kistemaker" userId="8bed7853-f6ba-475d-ac5f-9946c93c2631" providerId="ADAL" clId="{6F44C6E0-7CEF-4233-9FB2-395188D45EE7}" dt="2026-01-22T09:16:39.929" v="8163" actId="6549"/>
        <pc:sldMkLst>
          <pc:docMk/>
          <pc:sldMk cId="4260053893" sldId="293"/>
        </pc:sldMkLst>
        <pc:spChg chg="mod">
          <ac:chgData name="Carmen Kistemaker" userId="8bed7853-f6ba-475d-ac5f-9946c93c2631" providerId="ADAL" clId="{6F44C6E0-7CEF-4233-9FB2-395188D45EE7}" dt="2026-01-15T09:02:05.338" v="2029"/>
          <ac:spMkLst>
            <pc:docMk/>
            <pc:sldMk cId="4260053893" sldId="293"/>
            <ac:spMk id="3" creationId="{C97244C5-9AD1-3E9E-C1AB-F63D0DCA15BA}"/>
          </ac:spMkLst>
        </pc:spChg>
        <pc:spChg chg="mod">
          <ac:chgData name="Carmen Kistemaker" userId="8bed7853-f6ba-475d-ac5f-9946c93c2631" providerId="ADAL" clId="{6F44C6E0-7CEF-4233-9FB2-395188D45EE7}" dt="2026-01-15T09:02:11.567" v="2030"/>
          <ac:spMkLst>
            <pc:docMk/>
            <pc:sldMk cId="4260053893" sldId="293"/>
            <ac:spMk id="4" creationId="{C26378E5-EC57-EAB2-AF5A-7188F9F1431F}"/>
          </ac:spMkLst>
        </pc:spChg>
      </pc:sldChg>
      <pc:sldChg chg="modNotesTx">
        <pc:chgData name="Carmen Kistemaker" userId="8bed7853-f6ba-475d-ac5f-9946c93c2631" providerId="ADAL" clId="{6F44C6E0-7CEF-4233-9FB2-395188D45EE7}" dt="2026-01-22T10:50:20.518" v="8270" actId="6549"/>
        <pc:sldMkLst>
          <pc:docMk/>
          <pc:sldMk cId="237446011" sldId="324"/>
        </pc:sldMkLst>
      </pc:sldChg>
      <pc:sldChg chg="modSp mod">
        <pc:chgData name="Carmen Kistemaker" userId="8bed7853-f6ba-475d-ac5f-9946c93c2631" providerId="ADAL" clId="{6F44C6E0-7CEF-4233-9FB2-395188D45EE7}" dt="2026-01-22T10:50:05.269" v="8269" actId="20577"/>
        <pc:sldMkLst>
          <pc:docMk/>
          <pc:sldMk cId="2173080170" sldId="325"/>
        </pc:sldMkLst>
        <pc:spChg chg="mod">
          <ac:chgData name="Carmen Kistemaker" userId="8bed7853-f6ba-475d-ac5f-9946c93c2631" providerId="ADAL" clId="{6F44C6E0-7CEF-4233-9FB2-395188D45EE7}" dt="2026-01-22T10:50:05.269" v="8269" actId="20577"/>
          <ac:spMkLst>
            <pc:docMk/>
            <pc:sldMk cId="2173080170" sldId="325"/>
            <ac:spMk id="2" creationId="{08A4D2BB-50AB-2981-647A-C80CF2142016}"/>
          </ac:spMkLst>
        </pc:spChg>
      </pc:sldChg>
      <pc:sldChg chg="modSp mod modNotesTx">
        <pc:chgData name="Carmen Kistemaker" userId="8bed7853-f6ba-475d-ac5f-9946c93c2631" providerId="ADAL" clId="{6F44C6E0-7CEF-4233-9FB2-395188D45EE7}" dt="2026-01-22T09:16:16.478" v="8157" actId="5793"/>
        <pc:sldMkLst>
          <pc:docMk/>
          <pc:sldMk cId="2249311845" sldId="326"/>
        </pc:sldMkLst>
        <pc:spChg chg="mod">
          <ac:chgData name="Carmen Kistemaker" userId="8bed7853-f6ba-475d-ac5f-9946c93c2631" providerId="ADAL" clId="{6F44C6E0-7CEF-4233-9FB2-395188D45EE7}" dt="2026-01-21T09:56:39.952" v="7816" actId="20577"/>
          <ac:spMkLst>
            <pc:docMk/>
            <pc:sldMk cId="2249311845" sldId="326"/>
            <ac:spMk id="2" creationId="{D1E6C7CB-8EEA-9210-6F45-7467CC7C20D8}"/>
          </ac:spMkLst>
        </pc:spChg>
      </pc:sldChg>
      <pc:sldChg chg="modSp mod modNotesTx">
        <pc:chgData name="Carmen Kistemaker" userId="8bed7853-f6ba-475d-ac5f-9946c93c2631" providerId="ADAL" clId="{6F44C6E0-7CEF-4233-9FB2-395188D45EE7}" dt="2026-01-22T09:16:20.858" v="8158" actId="6549"/>
        <pc:sldMkLst>
          <pc:docMk/>
          <pc:sldMk cId="4101300642" sldId="327"/>
        </pc:sldMkLst>
        <pc:spChg chg="mod">
          <ac:chgData name="Carmen Kistemaker" userId="8bed7853-f6ba-475d-ac5f-9946c93c2631" providerId="ADAL" clId="{6F44C6E0-7CEF-4233-9FB2-395188D45EE7}" dt="2026-01-19T11:13:02.895" v="7069" actId="20577"/>
          <ac:spMkLst>
            <pc:docMk/>
            <pc:sldMk cId="4101300642" sldId="327"/>
            <ac:spMk id="2" creationId="{3CE19970-F714-7540-7529-0AF9E415FCDD}"/>
          </ac:spMkLst>
        </pc:spChg>
      </pc:sldChg>
      <pc:sldChg chg="modSp add mod ord modNotesTx">
        <pc:chgData name="Carmen Kistemaker" userId="8bed7853-f6ba-475d-ac5f-9946c93c2631" providerId="ADAL" clId="{6F44C6E0-7CEF-4233-9FB2-395188D45EE7}" dt="2026-01-21T11:22:48.395" v="7839" actId="113"/>
        <pc:sldMkLst>
          <pc:docMk/>
          <pc:sldMk cId="253686602" sldId="334"/>
        </pc:sldMkLst>
        <pc:spChg chg="mod">
          <ac:chgData name="Carmen Kistemaker" userId="8bed7853-f6ba-475d-ac5f-9946c93c2631" providerId="ADAL" clId="{6F44C6E0-7CEF-4233-9FB2-395188D45EE7}" dt="2026-01-21T11:22:48.395" v="7839" actId="113"/>
          <ac:spMkLst>
            <pc:docMk/>
            <pc:sldMk cId="253686602" sldId="334"/>
            <ac:spMk id="2" creationId="{CD73AE4C-4E31-EEC2-CD6E-E5FB48BB5986}"/>
          </ac:spMkLst>
        </pc:spChg>
      </pc:sldChg>
      <pc:sldChg chg="modSp add mod modNotesTx">
        <pc:chgData name="Carmen Kistemaker" userId="8bed7853-f6ba-475d-ac5f-9946c93c2631" providerId="ADAL" clId="{6F44C6E0-7CEF-4233-9FB2-395188D45EE7}" dt="2026-01-22T10:50:28.246" v="8271" actId="6549"/>
        <pc:sldMkLst>
          <pc:docMk/>
          <pc:sldMk cId="3593883404" sldId="335"/>
        </pc:sldMkLst>
        <pc:spChg chg="mod">
          <ac:chgData name="Carmen Kistemaker" userId="8bed7853-f6ba-475d-ac5f-9946c93c2631" providerId="ADAL" clId="{6F44C6E0-7CEF-4233-9FB2-395188D45EE7}" dt="2026-01-19T11:14:18.769" v="7158" actId="20577"/>
          <ac:spMkLst>
            <pc:docMk/>
            <pc:sldMk cId="3593883404" sldId="335"/>
            <ac:spMk id="2" creationId="{6FBB5ED5-F2D2-B50B-FC26-B7E2127075D6}"/>
          </ac:spMkLst>
        </pc:spChg>
      </pc:sldChg>
      <pc:sldChg chg="modSp add mod modNotesTx">
        <pc:chgData name="Carmen Kistemaker" userId="8bed7853-f6ba-475d-ac5f-9946c93c2631" providerId="ADAL" clId="{6F44C6E0-7CEF-4233-9FB2-395188D45EE7}" dt="2026-01-22T09:16:23.988" v="8159" actId="6549"/>
        <pc:sldMkLst>
          <pc:docMk/>
          <pc:sldMk cId="1768815418" sldId="336"/>
        </pc:sldMkLst>
        <pc:spChg chg="mod">
          <ac:chgData name="Carmen Kistemaker" userId="8bed7853-f6ba-475d-ac5f-9946c93c2631" providerId="ADAL" clId="{6F44C6E0-7CEF-4233-9FB2-395188D45EE7}" dt="2026-01-19T11:14:59.248" v="7234" actId="20577"/>
          <ac:spMkLst>
            <pc:docMk/>
            <pc:sldMk cId="1768815418" sldId="336"/>
            <ac:spMk id="2" creationId="{BF8EFA9D-8E58-7DFC-C882-8CB2379CE789}"/>
          </ac:spMkLst>
        </pc:spChg>
      </pc:sldChg>
      <pc:sldChg chg="modSp add mod modNotesTx">
        <pc:chgData name="Carmen Kistemaker" userId="8bed7853-f6ba-475d-ac5f-9946c93c2631" providerId="ADAL" clId="{6F44C6E0-7CEF-4233-9FB2-395188D45EE7}" dt="2026-01-22T09:16:27.051" v="8160" actId="6549"/>
        <pc:sldMkLst>
          <pc:docMk/>
          <pc:sldMk cId="3156633718" sldId="337"/>
        </pc:sldMkLst>
        <pc:spChg chg="mod">
          <ac:chgData name="Carmen Kistemaker" userId="8bed7853-f6ba-475d-ac5f-9946c93c2631" providerId="ADAL" clId="{6F44C6E0-7CEF-4233-9FB2-395188D45EE7}" dt="2026-01-19T11:15:24.173" v="7240" actId="20577"/>
          <ac:spMkLst>
            <pc:docMk/>
            <pc:sldMk cId="3156633718" sldId="337"/>
            <ac:spMk id="2" creationId="{ABF80E41-0EFE-7907-F2B9-AB232FA6F4BC}"/>
          </ac:spMkLst>
        </pc:spChg>
      </pc:sldChg>
      <pc:sldChg chg="modSp add mod modNotesTx">
        <pc:chgData name="Carmen Kistemaker" userId="8bed7853-f6ba-475d-ac5f-9946c93c2631" providerId="ADAL" clId="{6F44C6E0-7CEF-4233-9FB2-395188D45EE7}" dt="2026-01-22T09:16:30.222" v="8161" actId="6549"/>
        <pc:sldMkLst>
          <pc:docMk/>
          <pc:sldMk cId="3498958281" sldId="338"/>
        </pc:sldMkLst>
        <pc:spChg chg="mod">
          <ac:chgData name="Carmen Kistemaker" userId="8bed7853-f6ba-475d-ac5f-9946c93c2631" providerId="ADAL" clId="{6F44C6E0-7CEF-4233-9FB2-395188D45EE7}" dt="2026-01-19T11:16:36.751" v="7498" actId="20577"/>
          <ac:spMkLst>
            <pc:docMk/>
            <pc:sldMk cId="3498958281" sldId="338"/>
            <ac:spMk id="2" creationId="{722300D1-2802-3F28-D2B0-625E6FB246F8}"/>
          </ac:spMkLst>
        </pc:spChg>
      </pc:sldChg>
      <pc:sldChg chg="modSp add mod modNotesTx">
        <pc:chgData name="Carmen Kistemaker" userId="8bed7853-f6ba-475d-ac5f-9946c93c2631" providerId="ADAL" clId="{6F44C6E0-7CEF-4233-9FB2-395188D45EE7}" dt="2026-01-22T09:16:34.065" v="8162" actId="6549"/>
        <pc:sldMkLst>
          <pc:docMk/>
          <pc:sldMk cId="1453135377" sldId="339"/>
        </pc:sldMkLst>
        <pc:spChg chg="mod">
          <ac:chgData name="Carmen Kistemaker" userId="8bed7853-f6ba-475d-ac5f-9946c93c2631" providerId="ADAL" clId="{6F44C6E0-7CEF-4233-9FB2-395188D45EE7}" dt="2026-01-19T11:17:13.318" v="7594" actId="20577"/>
          <ac:spMkLst>
            <pc:docMk/>
            <pc:sldMk cId="1453135377" sldId="339"/>
            <ac:spMk id="2" creationId="{7D7D0650-9778-B20E-92BC-ECEB5D41AE7B}"/>
          </ac:spMkLst>
        </pc:spChg>
      </pc:sldChg>
      <pc:sldChg chg="addSp modSp add mod ord">
        <pc:chgData name="Carmen Kistemaker" userId="8bed7853-f6ba-475d-ac5f-9946c93c2631" providerId="ADAL" clId="{6F44C6E0-7CEF-4233-9FB2-395188D45EE7}" dt="2026-01-22T12:50:45.190" v="8399" actId="1076"/>
        <pc:sldMkLst>
          <pc:docMk/>
          <pc:sldMk cId="1244513679" sldId="340"/>
        </pc:sldMkLst>
        <pc:spChg chg="mod">
          <ac:chgData name="Carmen Kistemaker" userId="8bed7853-f6ba-475d-ac5f-9946c93c2631" providerId="ADAL" clId="{6F44C6E0-7CEF-4233-9FB2-395188D45EE7}" dt="2026-01-22T12:50:38.727" v="8398" actId="20577"/>
          <ac:spMkLst>
            <pc:docMk/>
            <pc:sldMk cId="1244513679" sldId="340"/>
            <ac:spMk id="2" creationId="{8F204A78-29BE-EE42-E976-A66A12050896}"/>
          </ac:spMkLst>
        </pc:spChg>
        <pc:picChg chg="add mod">
          <ac:chgData name="Carmen Kistemaker" userId="8bed7853-f6ba-475d-ac5f-9946c93c2631" providerId="ADAL" clId="{6F44C6E0-7CEF-4233-9FB2-395188D45EE7}" dt="2026-01-22T12:50:45.190" v="8399" actId="1076"/>
          <ac:picMkLst>
            <pc:docMk/>
            <pc:sldMk cId="1244513679" sldId="340"/>
            <ac:picMk id="5" creationId="{BD0208EE-9099-72BC-5703-D6E2546A0A5A}"/>
          </ac:picMkLst>
        </pc:picChg>
      </pc:sldChg>
      <pc:sldChg chg="addSp delSp modSp add del mod ord modNotesTx">
        <pc:chgData name="Carmen Kistemaker" userId="8bed7853-f6ba-475d-ac5f-9946c93c2631" providerId="ADAL" clId="{6F44C6E0-7CEF-4233-9FB2-395188D45EE7}" dt="2026-01-22T12:48:37.125" v="8274" actId="47"/>
        <pc:sldMkLst>
          <pc:docMk/>
          <pc:sldMk cId="1946316185" sldId="340"/>
        </pc:sldMkLst>
        <pc:spChg chg="mod">
          <ac:chgData name="Carmen Kistemaker" userId="8bed7853-f6ba-475d-ac5f-9946c93c2631" providerId="ADAL" clId="{6F44C6E0-7CEF-4233-9FB2-395188D45EE7}" dt="2026-01-22T12:48:34.045" v="8273" actId="14100"/>
          <ac:spMkLst>
            <pc:docMk/>
            <pc:sldMk cId="1946316185" sldId="340"/>
            <ac:spMk id="2" creationId="{0A00AD76-A853-62DC-2C2C-63735496F31A}"/>
          </ac:spMkLst>
        </pc:spChg>
        <pc:spChg chg="add del mod">
          <ac:chgData name="Carmen Kistemaker" userId="8bed7853-f6ba-475d-ac5f-9946c93c2631" providerId="ADAL" clId="{6F44C6E0-7CEF-4233-9FB2-395188D45EE7}" dt="2026-01-22T12:48:29.311" v="8272" actId="478"/>
          <ac:spMkLst>
            <pc:docMk/>
            <pc:sldMk cId="1946316185" sldId="340"/>
            <ac:spMk id="3" creationId="{2D5B032D-53B7-63D8-562F-972B9F258424}"/>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09B6BFFB-5AB4-69E9-68A5-8BFA34B15107}"/>
              </a:ext>
            </a:extLst>
          </p:cNvPr>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BDC2AB3A-94AC-1D5D-7827-C95F48A64240}"/>
              </a:ext>
            </a:extLst>
          </p:cNvPr>
          <p:cNvSpPr>
            <a:spLocks noGrp="1"/>
          </p:cNvSpPr>
          <p:nvPr>
            <p:ph type="dt" sz="quarter" idx="1"/>
          </p:nvPr>
        </p:nvSpPr>
        <p:spPr>
          <a:xfrm>
            <a:off x="11387138" y="0"/>
            <a:ext cx="8712200" cy="566738"/>
          </a:xfrm>
          <a:prstGeom prst="rect">
            <a:avLst/>
          </a:prstGeom>
        </p:spPr>
        <p:txBody>
          <a:bodyPr vert="horz" lIns="91440" tIns="45720" rIns="91440" bIns="45720" rtlCol="0"/>
          <a:lstStyle>
            <a:lvl1pPr algn="r">
              <a:defRPr sz="1200"/>
            </a:lvl1pPr>
          </a:lstStyle>
          <a:p>
            <a:fld id="{03B13E93-F5F8-D54B-9E07-C60D3C46F6D5}" type="datetimeFigureOut">
              <a:rPr lang="nl-NL" smtClean="0"/>
              <a:t>22-1-2026</a:t>
            </a:fld>
            <a:endParaRPr lang="nl-NL"/>
          </a:p>
        </p:txBody>
      </p:sp>
      <p:sp>
        <p:nvSpPr>
          <p:cNvPr id="4" name="Tijdelijke aanduiding voor voettekst 3">
            <a:extLst>
              <a:ext uri="{FF2B5EF4-FFF2-40B4-BE49-F238E27FC236}">
                <a16:creationId xmlns:a16="http://schemas.microsoft.com/office/drawing/2014/main" id="{8703935A-56DC-519A-C1D1-C0BFACA54CE0}"/>
              </a:ext>
            </a:extLst>
          </p:cNvPr>
          <p:cNvSpPr>
            <a:spLocks noGrp="1"/>
          </p:cNvSpPr>
          <p:nvPr>
            <p:ph type="ftr" sz="quarter" idx="2"/>
          </p:nvPr>
        </p:nvSpPr>
        <p:spPr>
          <a:xfrm>
            <a:off x="0" y="10742613"/>
            <a:ext cx="8712200" cy="56673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53EAF8C7-338A-BA7E-6FCB-D063C952B0A9}"/>
              </a:ext>
            </a:extLst>
          </p:cNvPr>
          <p:cNvSpPr>
            <a:spLocks noGrp="1"/>
          </p:cNvSpPr>
          <p:nvPr>
            <p:ph type="sldNum" sz="quarter" idx="3"/>
          </p:nvPr>
        </p:nvSpPr>
        <p:spPr>
          <a:xfrm>
            <a:off x="11387138" y="10742613"/>
            <a:ext cx="8712200" cy="566737"/>
          </a:xfrm>
          <a:prstGeom prst="rect">
            <a:avLst/>
          </a:prstGeom>
        </p:spPr>
        <p:txBody>
          <a:bodyPr vert="horz" lIns="91440" tIns="45720" rIns="91440" bIns="45720" rtlCol="0" anchor="b"/>
          <a:lstStyle>
            <a:lvl1pPr algn="r">
              <a:defRPr sz="1200"/>
            </a:lvl1pPr>
          </a:lstStyle>
          <a:p>
            <a:fld id="{35487E04-5EDB-3C4E-ADB2-3A75BA0F0C8E}" type="slidenum">
              <a:rPr lang="nl-NL" smtClean="0"/>
              <a:t>‹nr.›</a:t>
            </a:fld>
            <a:endParaRPr lang="nl-NL"/>
          </a:p>
        </p:txBody>
      </p:sp>
    </p:spTree>
    <p:extLst>
      <p:ext uri="{BB962C8B-B14F-4D97-AF65-F5344CB8AC3E}">
        <p14:creationId xmlns:p14="http://schemas.microsoft.com/office/powerpoint/2010/main" val="3546123364"/>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562" userDrawn="1">
          <p15:clr>
            <a:srgbClr val="F26B43"/>
          </p15:clr>
        </p15:guide>
        <p15:guide id="2" pos="6332"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9CC581BE-313D-DD4A-8026-9F7DCE8EC609}" type="datetimeFigureOut">
              <a:rPr lang="nl-NL" smtClean="0"/>
              <a:t>22-1-2026</a:t>
            </a:fld>
            <a:endParaRPr lang="nl-NL"/>
          </a:p>
        </p:txBody>
      </p:sp>
      <p:sp>
        <p:nvSpPr>
          <p:cNvPr id="4" name="Tijdelijke aanduiding voor dia-afbeelding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179E3BA0-4D4C-2844-989F-DC2155DFC7F3}" type="slidenum">
              <a:rPr lang="nl-NL" smtClean="0"/>
              <a:t>‹nr.›</a:t>
            </a:fld>
            <a:endParaRPr lang="nl-NL"/>
          </a:p>
        </p:txBody>
      </p:sp>
    </p:spTree>
    <p:extLst>
      <p:ext uri="{BB962C8B-B14F-4D97-AF65-F5344CB8AC3E}">
        <p14:creationId xmlns:p14="http://schemas.microsoft.com/office/powerpoint/2010/main" val="3079228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endParaRPr lang="nl-NL" dirty="0"/>
          </a:p>
        </p:txBody>
      </p:sp>
      <p:sp>
        <p:nvSpPr>
          <p:cNvPr id="4" name="Tijdelijke aanduiding voor dianummer 3"/>
          <p:cNvSpPr>
            <a:spLocks noGrp="1"/>
          </p:cNvSpPr>
          <p:nvPr>
            <p:ph type="sldNum" sz="quarter" idx="5"/>
          </p:nvPr>
        </p:nvSpPr>
        <p:spPr/>
        <p:txBody>
          <a:bodyPr/>
          <a:lstStyle/>
          <a:p>
            <a:fld id="{179E3BA0-4D4C-2844-989F-DC2155DFC7F3}" type="slidenum">
              <a:rPr lang="nl-NL" smtClean="0"/>
              <a:t>1</a:t>
            </a:fld>
            <a:endParaRPr lang="nl-NL"/>
          </a:p>
        </p:txBody>
      </p:sp>
    </p:spTree>
    <p:extLst>
      <p:ext uri="{BB962C8B-B14F-4D97-AF65-F5344CB8AC3E}">
        <p14:creationId xmlns:p14="http://schemas.microsoft.com/office/powerpoint/2010/main" val="5534935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2785E6-891F-AE13-F39D-BF90715B2E0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E68FBB6-EE24-95A1-4DFA-C4CC28A6403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916B16D-3BB2-288E-C098-DC3D4DCAAFA4}"/>
              </a:ext>
            </a:extLst>
          </p:cNvPr>
          <p:cNvSpPr>
            <a:spLocks noGrp="1"/>
          </p:cNvSpPr>
          <p:nvPr>
            <p:ph type="body" idx="1"/>
          </p:nvPr>
        </p:nvSpPr>
        <p:spPr/>
        <p:txBody>
          <a:bodyPr/>
          <a:lstStyle/>
          <a:p>
            <a:pPr marL="0" indent="0">
              <a:buFontTx/>
              <a:buNone/>
            </a:pPr>
            <a:endParaRPr lang="nl-NL" dirty="0"/>
          </a:p>
        </p:txBody>
      </p:sp>
      <p:sp>
        <p:nvSpPr>
          <p:cNvPr id="4" name="Tijdelijke aanduiding voor dianummer 3">
            <a:extLst>
              <a:ext uri="{FF2B5EF4-FFF2-40B4-BE49-F238E27FC236}">
                <a16:creationId xmlns:a16="http://schemas.microsoft.com/office/drawing/2014/main" id="{DBF7FBBD-1F7A-D68E-8498-2CA441B370E0}"/>
              </a:ext>
            </a:extLst>
          </p:cNvPr>
          <p:cNvSpPr>
            <a:spLocks noGrp="1"/>
          </p:cNvSpPr>
          <p:nvPr>
            <p:ph type="sldNum" sz="quarter" idx="5"/>
          </p:nvPr>
        </p:nvSpPr>
        <p:spPr/>
        <p:txBody>
          <a:bodyPr/>
          <a:lstStyle/>
          <a:p>
            <a:fld id="{179E3BA0-4D4C-2844-989F-DC2155DFC7F3}" type="slidenum">
              <a:rPr lang="nl-NL" smtClean="0"/>
              <a:t>11</a:t>
            </a:fld>
            <a:endParaRPr lang="nl-NL"/>
          </a:p>
        </p:txBody>
      </p:sp>
    </p:spTree>
    <p:extLst>
      <p:ext uri="{BB962C8B-B14F-4D97-AF65-F5344CB8AC3E}">
        <p14:creationId xmlns:p14="http://schemas.microsoft.com/office/powerpoint/2010/main" val="36003860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8CDF7-E1CD-2429-3DA5-118CEC6A9FA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062425C-6C17-6291-0D0E-96DD6C2152A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08A1FC8-8402-54F4-5554-9E515A8BA7A5}"/>
              </a:ext>
            </a:extLst>
          </p:cNvPr>
          <p:cNvSpPr>
            <a:spLocks noGrp="1"/>
          </p:cNvSpPr>
          <p:nvPr>
            <p:ph type="body" idx="1"/>
          </p:nvPr>
        </p:nvSpPr>
        <p:spPr/>
        <p:txBody>
          <a:bodyPr/>
          <a:lstStyle/>
          <a:p>
            <a:pPr marL="0" indent="0">
              <a:buFontTx/>
              <a:buNone/>
            </a:pPr>
            <a:endParaRPr lang="nl-NL" dirty="0"/>
          </a:p>
        </p:txBody>
      </p:sp>
      <p:sp>
        <p:nvSpPr>
          <p:cNvPr id="4" name="Tijdelijke aanduiding voor dianummer 3">
            <a:extLst>
              <a:ext uri="{FF2B5EF4-FFF2-40B4-BE49-F238E27FC236}">
                <a16:creationId xmlns:a16="http://schemas.microsoft.com/office/drawing/2014/main" id="{EF527C27-DBD4-02D6-E581-1186ABE2604F}"/>
              </a:ext>
            </a:extLst>
          </p:cNvPr>
          <p:cNvSpPr>
            <a:spLocks noGrp="1"/>
          </p:cNvSpPr>
          <p:nvPr>
            <p:ph type="sldNum" sz="quarter" idx="5"/>
          </p:nvPr>
        </p:nvSpPr>
        <p:spPr/>
        <p:txBody>
          <a:bodyPr/>
          <a:lstStyle/>
          <a:p>
            <a:fld id="{179E3BA0-4D4C-2844-989F-DC2155DFC7F3}" type="slidenum">
              <a:rPr lang="nl-NL" smtClean="0"/>
              <a:t>12</a:t>
            </a:fld>
            <a:endParaRPr lang="nl-NL"/>
          </a:p>
        </p:txBody>
      </p:sp>
    </p:spTree>
    <p:extLst>
      <p:ext uri="{BB962C8B-B14F-4D97-AF65-F5344CB8AC3E}">
        <p14:creationId xmlns:p14="http://schemas.microsoft.com/office/powerpoint/2010/main" val="11795513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179E3BA0-4D4C-2844-989F-DC2155DFC7F3}" type="slidenum">
              <a:rPr lang="nl-NL" smtClean="0"/>
              <a:t>13</a:t>
            </a:fld>
            <a:endParaRPr lang="nl-NL"/>
          </a:p>
        </p:txBody>
      </p:sp>
    </p:spTree>
    <p:extLst>
      <p:ext uri="{BB962C8B-B14F-4D97-AF65-F5344CB8AC3E}">
        <p14:creationId xmlns:p14="http://schemas.microsoft.com/office/powerpoint/2010/main" val="2642524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endParaRPr lang="nl-NL" dirty="0"/>
          </a:p>
        </p:txBody>
      </p:sp>
      <p:sp>
        <p:nvSpPr>
          <p:cNvPr id="4" name="Tijdelijke aanduiding voor dianummer 3"/>
          <p:cNvSpPr>
            <a:spLocks noGrp="1"/>
          </p:cNvSpPr>
          <p:nvPr>
            <p:ph type="sldNum" sz="quarter" idx="5"/>
          </p:nvPr>
        </p:nvSpPr>
        <p:spPr/>
        <p:txBody>
          <a:bodyPr/>
          <a:lstStyle/>
          <a:p>
            <a:fld id="{179E3BA0-4D4C-2844-989F-DC2155DFC7F3}" type="slidenum">
              <a:rPr lang="nl-NL" smtClean="0"/>
              <a:t>2</a:t>
            </a:fld>
            <a:endParaRPr lang="nl-NL"/>
          </a:p>
        </p:txBody>
      </p:sp>
    </p:spTree>
    <p:extLst>
      <p:ext uri="{BB962C8B-B14F-4D97-AF65-F5344CB8AC3E}">
        <p14:creationId xmlns:p14="http://schemas.microsoft.com/office/powerpoint/2010/main" val="17632458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endParaRPr lang="nl-NL" dirty="0"/>
          </a:p>
        </p:txBody>
      </p:sp>
      <p:sp>
        <p:nvSpPr>
          <p:cNvPr id="4" name="Tijdelijke aanduiding voor dianummer 3"/>
          <p:cNvSpPr>
            <a:spLocks noGrp="1"/>
          </p:cNvSpPr>
          <p:nvPr>
            <p:ph type="sldNum" sz="quarter" idx="5"/>
          </p:nvPr>
        </p:nvSpPr>
        <p:spPr/>
        <p:txBody>
          <a:bodyPr/>
          <a:lstStyle/>
          <a:p>
            <a:fld id="{179E3BA0-4D4C-2844-989F-DC2155DFC7F3}" type="slidenum">
              <a:rPr lang="nl-NL" smtClean="0"/>
              <a:t>3</a:t>
            </a:fld>
            <a:endParaRPr lang="nl-NL"/>
          </a:p>
        </p:txBody>
      </p:sp>
    </p:spTree>
    <p:extLst>
      <p:ext uri="{BB962C8B-B14F-4D97-AF65-F5344CB8AC3E}">
        <p14:creationId xmlns:p14="http://schemas.microsoft.com/office/powerpoint/2010/main" val="1679090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179E3BA0-4D4C-2844-989F-DC2155DFC7F3}" type="slidenum">
              <a:rPr lang="nl-NL" smtClean="0"/>
              <a:t>5</a:t>
            </a:fld>
            <a:endParaRPr lang="nl-NL"/>
          </a:p>
        </p:txBody>
      </p:sp>
    </p:spTree>
    <p:extLst>
      <p:ext uri="{BB962C8B-B14F-4D97-AF65-F5344CB8AC3E}">
        <p14:creationId xmlns:p14="http://schemas.microsoft.com/office/powerpoint/2010/main" val="89293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4CFDA8-2545-BA5F-9494-03903B7A498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00F6634-B75D-BDC3-28C7-99965B4C082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71BCDF2-DF75-654E-1F68-76313BD8B39F}"/>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B08D14E0-1155-47CE-68E5-14B2D70FB83A}"/>
              </a:ext>
            </a:extLst>
          </p:cNvPr>
          <p:cNvSpPr>
            <a:spLocks noGrp="1"/>
          </p:cNvSpPr>
          <p:nvPr>
            <p:ph type="sldNum" sz="quarter" idx="5"/>
          </p:nvPr>
        </p:nvSpPr>
        <p:spPr/>
        <p:txBody>
          <a:bodyPr/>
          <a:lstStyle/>
          <a:p>
            <a:fld id="{179E3BA0-4D4C-2844-989F-DC2155DFC7F3}" type="slidenum">
              <a:rPr lang="nl-NL" smtClean="0"/>
              <a:t>6</a:t>
            </a:fld>
            <a:endParaRPr lang="nl-NL"/>
          </a:p>
        </p:txBody>
      </p:sp>
    </p:spTree>
    <p:extLst>
      <p:ext uri="{BB962C8B-B14F-4D97-AF65-F5344CB8AC3E}">
        <p14:creationId xmlns:p14="http://schemas.microsoft.com/office/powerpoint/2010/main" val="1672376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2F87F6-DEEF-1D37-1C81-3688C0D9752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9C3C4F9-ACD2-D100-7DAD-5C64AFA155F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F15497E-76A3-031F-3154-BD247D10E297}"/>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449C8FC4-60B9-4F77-C858-4485BDB89527}"/>
              </a:ext>
            </a:extLst>
          </p:cNvPr>
          <p:cNvSpPr>
            <a:spLocks noGrp="1"/>
          </p:cNvSpPr>
          <p:nvPr>
            <p:ph type="sldNum" sz="quarter" idx="5"/>
          </p:nvPr>
        </p:nvSpPr>
        <p:spPr/>
        <p:txBody>
          <a:bodyPr/>
          <a:lstStyle/>
          <a:p>
            <a:fld id="{179E3BA0-4D4C-2844-989F-DC2155DFC7F3}" type="slidenum">
              <a:rPr lang="nl-NL" smtClean="0"/>
              <a:t>7</a:t>
            </a:fld>
            <a:endParaRPr lang="nl-NL"/>
          </a:p>
        </p:txBody>
      </p:sp>
    </p:spTree>
    <p:extLst>
      <p:ext uri="{BB962C8B-B14F-4D97-AF65-F5344CB8AC3E}">
        <p14:creationId xmlns:p14="http://schemas.microsoft.com/office/powerpoint/2010/main" val="1512227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752F9-FD15-C2C3-E3AC-E8948A242FB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78CC561-CCA5-DBAD-806C-BCEFE10647E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172E8F5-5344-8CED-E376-2AB20F12EBB9}"/>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58D84560-B5A7-E832-36B5-FD76C60C0876}"/>
              </a:ext>
            </a:extLst>
          </p:cNvPr>
          <p:cNvSpPr>
            <a:spLocks noGrp="1"/>
          </p:cNvSpPr>
          <p:nvPr>
            <p:ph type="sldNum" sz="quarter" idx="5"/>
          </p:nvPr>
        </p:nvSpPr>
        <p:spPr/>
        <p:txBody>
          <a:bodyPr/>
          <a:lstStyle/>
          <a:p>
            <a:fld id="{179E3BA0-4D4C-2844-989F-DC2155DFC7F3}" type="slidenum">
              <a:rPr lang="nl-NL" smtClean="0"/>
              <a:t>8</a:t>
            </a:fld>
            <a:endParaRPr lang="nl-NL"/>
          </a:p>
        </p:txBody>
      </p:sp>
    </p:spTree>
    <p:extLst>
      <p:ext uri="{BB962C8B-B14F-4D97-AF65-F5344CB8AC3E}">
        <p14:creationId xmlns:p14="http://schemas.microsoft.com/office/powerpoint/2010/main" val="5094788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9F7D56-FFD3-C9EF-7B76-7F7B25B3A21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9F56158-5290-F52A-0BF7-C22AF40DF17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F783D72-CB1C-F5D5-D3AF-BFA4B01E98F2}"/>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AAF29A21-F55E-DE7A-366B-4797C70BA02D}"/>
              </a:ext>
            </a:extLst>
          </p:cNvPr>
          <p:cNvSpPr>
            <a:spLocks noGrp="1"/>
          </p:cNvSpPr>
          <p:nvPr>
            <p:ph type="sldNum" sz="quarter" idx="5"/>
          </p:nvPr>
        </p:nvSpPr>
        <p:spPr/>
        <p:txBody>
          <a:bodyPr/>
          <a:lstStyle/>
          <a:p>
            <a:fld id="{179E3BA0-4D4C-2844-989F-DC2155DFC7F3}" type="slidenum">
              <a:rPr lang="nl-NL" smtClean="0"/>
              <a:t>9</a:t>
            </a:fld>
            <a:endParaRPr lang="nl-NL"/>
          </a:p>
        </p:txBody>
      </p:sp>
    </p:spTree>
    <p:extLst>
      <p:ext uri="{BB962C8B-B14F-4D97-AF65-F5344CB8AC3E}">
        <p14:creationId xmlns:p14="http://schemas.microsoft.com/office/powerpoint/2010/main" val="29338622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B48382-F176-7C6A-0572-A68CC7A1145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9C65032-5C73-FDFE-8A65-3A3DB02A6D2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F47C8A7-BDF3-54B6-6515-0B2B35E1EF9E}"/>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87BA38C8-4B17-608A-219C-3AB4A25A5BC7}"/>
              </a:ext>
            </a:extLst>
          </p:cNvPr>
          <p:cNvSpPr>
            <a:spLocks noGrp="1"/>
          </p:cNvSpPr>
          <p:nvPr>
            <p:ph type="sldNum" sz="quarter" idx="5"/>
          </p:nvPr>
        </p:nvSpPr>
        <p:spPr/>
        <p:txBody>
          <a:bodyPr/>
          <a:lstStyle/>
          <a:p>
            <a:fld id="{179E3BA0-4D4C-2844-989F-DC2155DFC7F3}" type="slidenum">
              <a:rPr lang="nl-NL" smtClean="0"/>
              <a:t>10</a:t>
            </a:fld>
            <a:endParaRPr lang="nl-NL"/>
          </a:p>
        </p:txBody>
      </p:sp>
    </p:spTree>
    <p:extLst>
      <p:ext uri="{BB962C8B-B14F-4D97-AF65-F5344CB8AC3E}">
        <p14:creationId xmlns:p14="http://schemas.microsoft.com/office/powerpoint/2010/main" val="30439056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 dia - eigen achtergron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7747DD-2A4D-C2D8-D2F4-58D85581CAF8}"/>
              </a:ext>
            </a:extLst>
          </p:cNvPr>
          <p:cNvSpPr>
            <a:spLocks noGrp="1"/>
          </p:cNvSpPr>
          <p:nvPr>
            <p:ph type="ctrTitle"/>
          </p:nvPr>
        </p:nvSpPr>
        <p:spPr>
          <a:xfrm>
            <a:off x="1389103" y="1896311"/>
            <a:ext cx="15078075" cy="3937000"/>
          </a:xfrm>
        </p:spPr>
        <p:txBody>
          <a:bodyPr anchor="b">
            <a:normAutofit/>
          </a:bodyPr>
          <a:lstStyle>
            <a:lvl1pPr algn="l">
              <a:defRPr sz="8000" b="1"/>
            </a:lvl1pPr>
          </a:lstStyle>
          <a:p>
            <a:r>
              <a:rPr lang="nl-NL"/>
              <a:t>Klik om stijl te bewerken</a:t>
            </a:r>
          </a:p>
        </p:txBody>
      </p:sp>
      <p:sp>
        <p:nvSpPr>
          <p:cNvPr id="3" name="Ondertitel 2">
            <a:extLst>
              <a:ext uri="{FF2B5EF4-FFF2-40B4-BE49-F238E27FC236}">
                <a16:creationId xmlns:a16="http://schemas.microsoft.com/office/drawing/2014/main" id="{E4B2AD46-165B-7A92-7527-036CADCF5985}"/>
              </a:ext>
            </a:extLst>
          </p:cNvPr>
          <p:cNvSpPr>
            <a:spLocks noGrp="1"/>
          </p:cNvSpPr>
          <p:nvPr>
            <p:ph type="subTitle" idx="1"/>
          </p:nvPr>
        </p:nvSpPr>
        <p:spPr>
          <a:xfrm>
            <a:off x="1400697" y="5940425"/>
            <a:ext cx="15078075" cy="2730500"/>
          </a:xfrm>
        </p:spPr>
        <p:txBody>
          <a:bodyPr>
            <a:normAutofit/>
          </a:bodyPr>
          <a:lstStyle>
            <a:lvl1pPr marL="0" indent="0" algn="l">
              <a:buNone/>
              <a:defRPr sz="50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6" name="Tijdelijke aanduiding voor dianummer 5">
            <a:extLst>
              <a:ext uri="{FF2B5EF4-FFF2-40B4-BE49-F238E27FC236}">
                <a16:creationId xmlns:a16="http://schemas.microsoft.com/office/drawing/2014/main" id="{0BC75EC4-D44F-7ADE-AC1F-7D294E898EC8}"/>
              </a:ext>
            </a:extLst>
          </p:cNvPr>
          <p:cNvSpPr>
            <a:spLocks noGrp="1"/>
          </p:cNvSpPr>
          <p:nvPr>
            <p:ph type="sldNum" sz="quarter" idx="12"/>
          </p:nvPr>
        </p:nvSpPr>
        <p:spPr>
          <a:xfrm>
            <a:off x="14198600" y="10607675"/>
            <a:ext cx="4522788" cy="476250"/>
          </a:xfrm>
          <a:prstGeom prst="rect">
            <a:avLst/>
          </a:prstGeom>
        </p:spPr>
        <p:txBody>
          <a:bodyPr/>
          <a:lstStyle>
            <a:lvl1pPr algn="r">
              <a:defRPr sz="2400" b="1">
                <a:solidFill>
                  <a:schemeClr val="tx1"/>
                </a:solidFill>
                <a:latin typeface="+mn-lt"/>
              </a:defRPr>
            </a:lvl1pPr>
          </a:lstStyle>
          <a:p>
            <a:fld id="{7B0E1866-377F-5A49-8DB7-E6D9381D60FA}" type="slidenum">
              <a:rPr lang="nl-NL" smtClean="0"/>
              <a:pPr/>
              <a:t>‹nr.›</a:t>
            </a:fld>
            <a:endParaRPr lang="nl-NL"/>
          </a:p>
        </p:txBody>
      </p:sp>
      <p:sp>
        <p:nvSpPr>
          <p:cNvPr id="9" name="Tijdelijke aanduiding voor datum 3">
            <a:extLst>
              <a:ext uri="{FF2B5EF4-FFF2-40B4-BE49-F238E27FC236}">
                <a16:creationId xmlns:a16="http://schemas.microsoft.com/office/drawing/2014/main" id="{693CF68E-1AE2-C2E9-2E42-6CD1B415FB94}"/>
              </a:ext>
            </a:extLst>
          </p:cNvPr>
          <p:cNvSpPr>
            <a:spLocks noGrp="1"/>
          </p:cNvSpPr>
          <p:nvPr>
            <p:ph type="dt" sz="half" idx="2"/>
          </p:nvPr>
        </p:nvSpPr>
        <p:spPr>
          <a:xfrm>
            <a:off x="1382712" y="601663"/>
            <a:ext cx="8974138" cy="601662"/>
          </a:xfrm>
          <a:prstGeom prst="rect">
            <a:avLst/>
          </a:prstGeom>
        </p:spPr>
        <p:txBody>
          <a:bodyPr vert="horz" lIns="91440" tIns="45720" rIns="91440" bIns="45720" rtlCol="0" anchor="ctr"/>
          <a:lstStyle>
            <a:lvl1pPr algn="l">
              <a:defRPr sz="2000" b="1">
                <a:solidFill>
                  <a:schemeClr val="tx1"/>
                </a:solidFill>
                <a:latin typeface="+mj-lt"/>
              </a:defRPr>
            </a:lvl1pPr>
          </a:lstStyle>
          <a:p>
            <a:r>
              <a:rPr lang="nl-NL"/>
              <a:t>Titel presentatie hier? Invoegen --&gt; Datum en Tijd</a:t>
            </a:r>
          </a:p>
        </p:txBody>
      </p:sp>
      <p:sp>
        <p:nvSpPr>
          <p:cNvPr id="10" name="Tijdelijke aanduiding voor voettekst 4">
            <a:extLst>
              <a:ext uri="{FF2B5EF4-FFF2-40B4-BE49-F238E27FC236}">
                <a16:creationId xmlns:a16="http://schemas.microsoft.com/office/drawing/2014/main" id="{F655E851-1F3A-76F7-8B6C-B8256089E5D2}"/>
              </a:ext>
            </a:extLst>
          </p:cNvPr>
          <p:cNvSpPr>
            <a:spLocks noGrp="1"/>
          </p:cNvSpPr>
          <p:nvPr>
            <p:ph type="ftr" sz="quarter" idx="3"/>
          </p:nvPr>
        </p:nvSpPr>
        <p:spPr>
          <a:xfrm>
            <a:off x="1382712" y="10398150"/>
            <a:ext cx="11869738" cy="601662"/>
          </a:xfrm>
          <a:prstGeom prst="rect">
            <a:avLst/>
          </a:prstGeom>
        </p:spPr>
        <p:txBody>
          <a:bodyPr vert="horz" lIns="91440" tIns="45720" rIns="91440" bIns="45720" rtlCol="0" anchor="ctr"/>
          <a:lstStyle>
            <a:lvl1pPr algn="l">
              <a:defRPr sz="2000" b="1">
                <a:solidFill>
                  <a:schemeClr val="tx1"/>
                </a:solidFill>
                <a:latin typeface="+mj-lt"/>
              </a:defRPr>
            </a:lvl1pPr>
          </a:lstStyle>
          <a:p>
            <a:r>
              <a:rPr lang="nl-NL"/>
              <a:t>Je naam of andere info hier? Invoegen --? Datum en Tijd</a:t>
            </a:r>
          </a:p>
        </p:txBody>
      </p:sp>
      <p:pic>
        <p:nvPicPr>
          <p:cNvPr id="5" name="Afbeelding 4">
            <a:extLst>
              <a:ext uri="{FF2B5EF4-FFF2-40B4-BE49-F238E27FC236}">
                <a16:creationId xmlns:a16="http://schemas.microsoft.com/office/drawing/2014/main" id="{7BCFB860-8969-5E4E-4BB5-0F07FD9195A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843250" y="719548"/>
            <a:ext cx="3810000" cy="2143125"/>
          </a:xfrm>
          <a:prstGeom prst="rect">
            <a:avLst/>
          </a:prstGeom>
        </p:spPr>
      </p:pic>
    </p:spTree>
    <p:extLst>
      <p:ext uri="{BB962C8B-B14F-4D97-AF65-F5344CB8AC3E}">
        <p14:creationId xmlns:p14="http://schemas.microsoft.com/office/powerpoint/2010/main" val="29255819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1_Titeldia 8">
    <p:bg>
      <p:bgRef idx="1001">
        <a:schemeClr val="bg2"/>
      </p:bgRef>
    </p:bg>
    <p:spTree>
      <p:nvGrpSpPr>
        <p:cNvPr id="1" name=""/>
        <p:cNvGrpSpPr/>
        <p:nvPr/>
      </p:nvGrpSpPr>
      <p:grpSpPr>
        <a:xfrm>
          <a:off x="0" y="0"/>
          <a:ext cx="0" cy="0"/>
          <a:chOff x="0" y="0"/>
          <a:chExt cx="0" cy="0"/>
        </a:xfrm>
      </p:grpSpPr>
      <p:pic>
        <p:nvPicPr>
          <p:cNvPr id="5" name="object 2">
            <a:extLst>
              <a:ext uri="{FF2B5EF4-FFF2-40B4-BE49-F238E27FC236}">
                <a16:creationId xmlns:a16="http://schemas.microsoft.com/office/drawing/2014/main" id="{264BA3BB-C103-29EA-9C7D-334433F487AD}"/>
              </a:ext>
            </a:extLst>
          </p:cNvPr>
          <p:cNvPicPr/>
          <p:nvPr userDrawn="1"/>
        </p:nvPicPr>
        <p:blipFill>
          <a:blip r:embed="rId2">
            <a:extLst>
              <a:ext uri="{28A0092B-C50C-407E-A947-70E740481C1C}">
                <a14:useLocalDpi xmlns:a14="http://schemas.microsoft.com/office/drawing/2010/main" val="0"/>
              </a:ext>
            </a:extLst>
          </a:blip>
          <a:srcRect/>
          <a:stretch/>
        </p:blipFill>
        <p:spPr>
          <a:xfrm>
            <a:off x="0" y="0"/>
            <a:ext cx="20104099" cy="11308555"/>
          </a:xfrm>
          <a:prstGeom prst="rect">
            <a:avLst/>
          </a:prstGeom>
        </p:spPr>
      </p:pic>
      <p:sp>
        <p:nvSpPr>
          <p:cNvPr id="2" name="Titel 1">
            <a:extLst>
              <a:ext uri="{FF2B5EF4-FFF2-40B4-BE49-F238E27FC236}">
                <a16:creationId xmlns:a16="http://schemas.microsoft.com/office/drawing/2014/main" id="{617747DD-2A4D-C2D8-D2F4-58D85581CAF8}"/>
              </a:ext>
            </a:extLst>
          </p:cNvPr>
          <p:cNvSpPr>
            <a:spLocks noGrp="1"/>
          </p:cNvSpPr>
          <p:nvPr>
            <p:ph type="ctrTitle"/>
          </p:nvPr>
        </p:nvSpPr>
        <p:spPr>
          <a:xfrm>
            <a:off x="1389103" y="1896311"/>
            <a:ext cx="15078075" cy="3937000"/>
          </a:xfrm>
        </p:spPr>
        <p:txBody>
          <a:bodyPr anchor="b">
            <a:normAutofit/>
          </a:bodyPr>
          <a:lstStyle>
            <a:lvl1pPr algn="l">
              <a:defRPr sz="8000" b="1"/>
            </a:lvl1pPr>
          </a:lstStyle>
          <a:p>
            <a:r>
              <a:rPr lang="nl-NL"/>
              <a:t>Klik om stijl te bewerken</a:t>
            </a:r>
          </a:p>
        </p:txBody>
      </p:sp>
      <p:sp>
        <p:nvSpPr>
          <p:cNvPr id="3" name="Ondertitel 2">
            <a:extLst>
              <a:ext uri="{FF2B5EF4-FFF2-40B4-BE49-F238E27FC236}">
                <a16:creationId xmlns:a16="http://schemas.microsoft.com/office/drawing/2014/main" id="{E4B2AD46-165B-7A92-7527-036CADCF5985}"/>
              </a:ext>
            </a:extLst>
          </p:cNvPr>
          <p:cNvSpPr>
            <a:spLocks noGrp="1"/>
          </p:cNvSpPr>
          <p:nvPr>
            <p:ph type="subTitle" idx="1"/>
          </p:nvPr>
        </p:nvSpPr>
        <p:spPr>
          <a:xfrm>
            <a:off x="1400697" y="5940425"/>
            <a:ext cx="15078075" cy="2730500"/>
          </a:xfrm>
        </p:spPr>
        <p:txBody>
          <a:bodyPr>
            <a:normAutofit/>
          </a:bodyPr>
          <a:lstStyle>
            <a:lvl1pPr marL="0" indent="0" algn="l">
              <a:buNone/>
              <a:defRPr sz="50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6" name="Tijdelijke aanduiding voor dianummer 5">
            <a:extLst>
              <a:ext uri="{FF2B5EF4-FFF2-40B4-BE49-F238E27FC236}">
                <a16:creationId xmlns:a16="http://schemas.microsoft.com/office/drawing/2014/main" id="{0BC75EC4-D44F-7ADE-AC1F-7D294E898EC8}"/>
              </a:ext>
            </a:extLst>
          </p:cNvPr>
          <p:cNvSpPr>
            <a:spLocks noGrp="1"/>
          </p:cNvSpPr>
          <p:nvPr>
            <p:ph type="sldNum" sz="quarter" idx="12"/>
          </p:nvPr>
        </p:nvSpPr>
        <p:spPr>
          <a:xfrm>
            <a:off x="14198600" y="10607675"/>
            <a:ext cx="4522788" cy="476250"/>
          </a:xfrm>
          <a:prstGeom prst="rect">
            <a:avLst/>
          </a:prstGeom>
        </p:spPr>
        <p:txBody>
          <a:bodyPr/>
          <a:lstStyle>
            <a:lvl1pPr>
              <a:defRPr sz="2400" b="1">
                <a:solidFill>
                  <a:schemeClr val="tx1"/>
                </a:solidFill>
                <a:latin typeface="+mn-lt"/>
              </a:defRPr>
            </a:lvl1pPr>
          </a:lstStyle>
          <a:p>
            <a:fld id="{7B0E1866-377F-5A49-8DB7-E6D9381D60FA}" type="slidenum">
              <a:rPr lang="nl-NL" smtClean="0"/>
              <a:pPr/>
              <a:t>‹nr.›</a:t>
            </a:fld>
            <a:endParaRPr lang="nl-NL"/>
          </a:p>
        </p:txBody>
      </p:sp>
      <p:sp>
        <p:nvSpPr>
          <p:cNvPr id="10" name="Tijdelijke aanduiding voor datum 3">
            <a:extLst>
              <a:ext uri="{FF2B5EF4-FFF2-40B4-BE49-F238E27FC236}">
                <a16:creationId xmlns:a16="http://schemas.microsoft.com/office/drawing/2014/main" id="{A96B48D4-19A1-68CC-731E-12FB42AB9953}"/>
              </a:ext>
            </a:extLst>
          </p:cNvPr>
          <p:cNvSpPr>
            <a:spLocks noGrp="1"/>
          </p:cNvSpPr>
          <p:nvPr>
            <p:ph type="dt" sz="half" idx="2"/>
          </p:nvPr>
        </p:nvSpPr>
        <p:spPr>
          <a:xfrm>
            <a:off x="1382712" y="601663"/>
            <a:ext cx="8974138" cy="601662"/>
          </a:xfrm>
          <a:prstGeom prst="rect">
            <a:avLst/>
          </a:prstGeom>
        </p:spPr>
        <p:txBody>
          <a:bodyPr vert="horz" lIns="91440" tIns="45720" rIns="91440" bIns="45720" rtlCol="0" anchor="ctr"/>
          <a:lstStyle>
            <a:lvl1pPr algn="l">
              <a:defRPr sz="2000" b="1">
                <a:solidFill>
                  <a:schemeClr val="tx1"/>
                </a:solidFill>
                <a:latin typeface="+mj-lt"/>
              </a:defRPr>
            </a:lvl1pPr>
          </a:lstStyle>
          <a:p>
            <a:r>
              <a:rPr lang="nl-NL"/>
              <a:t>Titel presentatie hier? Invoegen --&gt; Datum en Tijd</a:t>
            </a:r>
          </a:p>
        </p:txBody>
      </p:sp>
      <p:sp>
        <p:nvSpPr>
          <p:cNvPr id="11" name="Tijdelijke aanduiding voor voettekst 4">
            <a:extLst>
              <a:ext uri="{FF2B5EF4-FFF2-40B4-BE49-F238E27FC236}">
                <a16:creationId xmlns:a16="http://schemas.microsoft.com/office/drawing/2014/main" id="{52BFCCAE-BD0C-7A5D-FB95-377CEBF74652}"/>
              </a:ext>
            </a:extLst>
          </p:cNvPr>
          <p:cNvSpPr>
            <a:spLocks noGrp="1"/>
          </p:cNvSpPr>
          <p:nvPr>
            <p:ph type="ftr" sz="quarter" idx="3"/>
          </p:nvPr>
        </p:nvSpPr>
        <p:spPr>
          <a:xfrm>
            <a:off x="1382712" y="10398150"/>
            <a:ext cx="9659938" cy="601662"/>
          </a:xfrm>
          <a:prstGeom prst="rect">
            <a:avLst/>
          </a:prstGeom>
        </p:spPr>
        <p:txBody>
          <a:bodyPr vert="horz" lIns="91440" tIns="45720" rIns="91440" bIns="45720" rtlCol="0" anchor="ctr"/>
          <a:lstStyle>
            <a:lvl1pPr algn="l">
              <a:defRPr sz="2000" b="1">
                <a:solidFill>
                  <a:schemeClr val="tx1"/>
                </a:solidFill>
                <a:latin typeface="+mj-lt"/>
              </a:defRPr>
            </a:lvl1pPr>
          </a:lstStyle>
          <a:p>
            <a:r>
              <a:rPr lang="nl-NL"/>
              <a:t>Je naam of andere info hier? Invoegen --? Datum en Tijd</a:t>
            </a:r>
          </a:p>
        </p:txBody>
      </p:sp>
      <p:pic>
        <p:nvPicPr>
          <p:cNvPr id="7" name="Afbeelding 6" descr="Afbeelding met logo, Lettertype, Graphics, symbool&#10;&#10;Door AI gegenereerde inhoud is mogelijk onjuist.">
            <a:extLst>
              <a:ext uri="{FF2B5EF4-FFF2-40B4-BE49-F238E27FC236}">
                <a16:creationId xmlns:a16="http://schemas.microsoft.com/office/drawing/2014/main" id="{07356FCC-F48C-1085-7058-7AC8A6AAFDB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769872" y="676359"/>
            <a:ext cx="3956756" cy="2225675"/>
          </a:xfrm>
          <a:prstGeom prst="rect">
            <a:avLst/>
          </a:prstGeom>
        </p:spPr>
      </p:pic>
    </p:spTree>
    <p:extLst>
      <p:ext uri="{BB962C8B-B14F-4D97-AF65-F5344CB8AC3E}">
        <p14:creationId xmlns:p14="http://schemas.microsoft.com/office/powerpoint/2010/main" val="454607899"/>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2_Titeldia 8">
    <p:bg>
      <p:bgRef idx="1001">
        <a:schemeClr val="bg2"/>
      </p:bgRef>
    </p:bg>
    <p:spTree>
      <p:nvGrpSpPr>
        <p:cNvPr id="1" name=""/>
        <p:cNvGrpSpPr/>
        <p:nvPr/>
      </p:nvGrpSpPr>
      <p:grpSpPr>
        <a:xfrm>
          <a:off x="0" y="0"/>
          <a:ext cx="0" cy="0"/>
          <a:chOff x="0" y="0"/>
          <a:chExt cx="0" cy="0"/>
        </a:xfrm>
      </p:grpSpPr>
      <p:pic>
        <p:nvPicPr>
          <p:cNvPr id="5" name="object 2">
            <a:extLst>
              <a:ext uri="{FF2B5EF4-FFF2-40B4-BE49-F238E27FC236}">
                <a16:creationId xmlns:a16="http://schemas.microsoft.com/office/drawing/2014/main" id="{264BA3BB-C103-29EA-9C7D-334433F487AD}"/>
              </a:ext>
            </a:extLst>
          </p:cNvPr>
          <p:cNvPicPr/>
          <p:nvPr userDrawn="1"/>
        </p:nvPicPr>
        <p:blipFill>
          <a:blip r:embed="rId2">
            <a:extLst>
              <a:ext uri="{28A0092B-C50C-407E-A947-70E740481C1C}">
                <a14:useLocalDpi xmlns:a14="http://schemas.microsoft.com/office/drawing/2010/main" val="0"/>
              </a:ext>
            </a:extLst>
          </a:blip>
          <a:srcRect/>
          <a:stretch/>
        </p:blipFill>
        <p:spPr>
          <a:xfrm>
            <a:off x="0" y="0"/>
            <a:ext cx="20104099" cy="11308555"/>
          </a:xfrm>
          <a:prstGeom prst="rect">
            <a:avLst/>
          </a:prstGeom>
        </p:spPr>
      </p:pic>
      <p:sp>
        <p:nvSpPr>
          <p:cNvPr id="2" name="Titel 1">
            <a:extLst>
              <a:ext uri="{FF2B5EF4-FFF2-40B4-BE49-F238E27FC236}">
                <a16:creationId xmlns:a16="http://schemas.microsoft.com/office/drawing/2014/main" id="{617747DD-2A4D-C2D8-D2F4-58D85581CAF8}"/>
              </a:ext>
            </a:extLst>
          </p:cNvPr>
          <p:cNvSpPr>
            <a:spLocks noGrp="1"/>
          </p:cNvSpPr>
          <p:nvPr>
            <p:ph type="ctrTitle"/>
          </p:nvPr>
        </p:nvSpPr>
        <p:spPr>
          <a:xfrm>
            <a:off x="1389103" y="1896311"/>
            <a:ext cx="15078075" cy="3937000"/>
          </a:xfrm>
        </p:spPr>
        <p:txBody>
          <a:bodyPr anchor="b">
            <a:normAutofit/>
          </a:bodyPr>
          <a:lstStyle>
            <a:lvl1pPr algn="l">
              <a:defRPr sz="8000" b="1"/>
            </a:lvl1pPr>
          </a:lstStyle>
          <a:p>
            <a:r>
              <a:rPr lang="nl-NL"/>
              <a:t>Klik om stijl te bewerken</a:t>
            </a:r>
          </a:p>
        </p:txBody>
      </p:sp>
      <p:sp>
        <p:nvSpPr>
          <p:cNvPr id="3" name="Ondertitel 2">
            <a:extLst>
              <a:ext uri="{FF2B5EF4-FFF2-40B4-BE49-F238E27FC236}">
                <a16:creationId xmlns:a16="http://schemas.microsoft.com/office/drawing/2014/main" id="{E4B2AD46-165B-7A92-7527-036CADCF5985}"/>
              </a:ext>
            </a:extLst>
          </p:cNvPr>
          <p:cNvSpPr>
            <a:spLocks noGrp="1"/>
          </p:cNvSpPr>
          <p:nvPr>
            <p:ph type="subTitle" idx="1"/>
          </p:nvPr>
        </p:nvSpPr>
        <p:spPr>
          <a:xfrm>
            <a:off x="1400697" y="5940425"/>
            <a:ext cx="15078075" cy="2730500"/>
          </a:xfrm>
        </p:spPr>
        <p:txBody>
          <a:bodyPr>
            <a:normAutofit/>
          </a:bodyPr>
          <a:lstStyle>
            <a:lvl1pPr marL="0" indent="0" algn="l">
              <a:buNone/>
              <a:defRPr sz="50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6" name="Tijdelijke aanduiding voor dianummer 5">
            <a:extLst>
              <a:ext uri="{FF2B5EF4-FFF2-40B4-BE49-F238E27FC236}">
                <a16:creationId xmlns:a16="http://schemas.microsoft.com/office/drawing/2014/main" id="{0BC75EC4-D44F-7ADE-AC1F-7D294E898EC8}"/>
              </a:ext>
            </a:extLst>
          </p:cNvPr>
          <p:cNvSpPr>
            <a:spLocks noGrp="1"/>
          </p:cNvSpPr>
          <p:nvPr>
            <p:ph type="sldNum" sz="quarter" idx="12"/>
          </p:nvPr>
        </p:nvSpPr>
        <p:spPr>
          <a:xfrm>
            <a:off x="14198600" y="10607675"/>
            <a:ext cx="4522788" cy="476250"/>
          </a:xfrm>
          <a:prstGeom prst="rect">
            <a:avLst/>
          </a:prstGeom>
        </p:spPr>
        <p:txBody>
          <a:bodyPr/>
          <a:lstStyle>
            <a:lvl1pPr>
              <a:defRPr sz="2400" b="1">
                <a:solidFill>
                  <a:schemeClr val="tx1"/>
                </a:solidFill>
                <a:latin typeface="+mn-lt"/>
              </a:defRPr>
            </a:lvl1pPr>
          </a:lstStyle>
          <a:p>
            <a:fld id="{7B0E1866-377F-5A49-8DB7-E6D9381D60FA}" type="slidenum">
              <a:rPr lang="nl-NL" smtClean="0"/>
              <a:pPr/>
              <a:t>‹nr.›</a:t>
            </a:fld>
            <a:endParaRPr lang="nl-NL"/>
          </a:p>
        </p:txBody>
      </p:sp>
      <p:sp>
        <p:nvSpPr>
          <p:cNvPr id="10" name="Tijdelijke aanduiding voor datum 3">
            <a:extLst>
              <a:ext uri="{FF2B5EF4-FFF2-40B4-BE49-F238E27FC236}">
                <a16:creationId xmlns:a16="http://schemas.microsoft.com/office/drawing/2014/main" id="{A96B48D4-19A1-68CC-731E-12FB42AB9953}"/>
              </a:ext>
            </a:extLst>
          </p:cNvPr>
          <p:cNvSpPr>
            <a:spLocks noGrp="1"/>
          </p:cNvSpPr>
          <p:nvPr>
            <p:ph type="dt" sz="half" idx="2"/>
          </p:nvPr>
        </p:nvSpPr>
        <p:spPr>
          <a:xfrm>
            <a:off x="1382712" y="601663"/>
            <a:ext cx="8974138" cy="601662"/>
          </a:xfrm>
          <a:prstGeom prst="rect">
            <a:avLst/>
          </a:prstGeom>
        </p:spPr>
        <p:txBody>
          <a:bodyPr vert="horz" lIns="91440" tIns="45720" rIns="91440" bIns="45720" rtlCol="0" anchor="ctr"/>
          <a:lstStyle>
            <a:lvl1pPr algn="l">
              <a:defRPr sz="2000" b="1">
                <a:solidFill>
                  <a:schemeClr val="tx1"/>
                </a:solidFill>
                <a:latin typeface="+mj-lt"/>
              </a:defRPr>
            </a:lvl1pPr>
          </a:lstStyle>
          <a:p>
            <a:r>
              <a:rPr lang="nl-NL"/>
              <a:t>Titel presentatie hier? Invoegen --&gt; Datum en Tijd</a:t>
            </a:r>
          </a:p>
        </p:txBody>
      </p:sp>
      <p:sp>
        <p:nvSpPr>
          <p:cNvPr id="11" name="Tijdelijke aanduiding voor voettekst 4">
            <a:extLst>
              <a:ext uri="{FF2B5EF4-FFF2-40B4-BE49-F238E27FC236}">
                <a16:creationId xmlns:a16="http://schemas.microsoft.com/office/drawing/2014/main" id="{52BFCCAE-BD0C-7A5D-FB95-377CEBF74652}"/>
              </a:ext>
            </a:extLst>
          </p:cNvPr>
          <p:cNvSpPr>
            <a:spLocks noGrp="1"/>
          </p:cNvSpPr>
          <p:nvPr>
            <p:ph type="ftr" sz="quarter" idx="3"/>
          </p:nvPr>
        </p:nvSpPr>
        <p:spPr>
          <a:xfrm>
            <a:off x="1382712" y="10398150"/>
            <a:ext cx="9659938" cy="601662"/>
          </a:xfrm>
          <a:prstGeom prst="rect">
            <a:avLst/>
          </a:prstGeom>
        </p:spPr>
        <p:txBody>
          <a:bodyPr vert="horz" lIns="91440" tIns="45720" rIns="91440" bIns="45720" rtlCol="0" anchor="ctr"/>
          <a:lstStyle>
            <a:lvl1pPr algn="l">
              <a:defRPr sz="2000" b="1">
                <a:solidFill>
                  <a:schemeClr val="tx1"/>
                </a:solidFill>
                <a:latin typeface="+mj-lt"/>
              </a:defRPr>
            </a:lvl1pPr>
          </a:lstStyle>
          <a:p>
            <a:r>
              <a:rPr lang="nl-NL"/>
              <a:t>Je naam of andere info hier? Invoegen --? Datum en Tijd</a:t>
            </a:r>
          </a:p>
        </p:txBody>
      </p:sp>
      <p:pic>
        <p:nvPicPr>
          <p:cNvPr id="7" name="Afbeelding 6" descr="Afbeelding met logo, Lettertype, Graphics, symbool&#10;&#10;Door AI gegenereerde inhoud is mogelijk onjuist.">
            <a:extLst>
              <a:ext uri="{FF2B5EF4-FFF2-40B4-BE49-F238E27FC236}">
                <a16:creationId xmlns:a16="http://schemas.microsoft.com/office/drawing/2014/main" id="{07356FCC-F48C-1085-7058-7AC8A6AAFDB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769872" y="676359"/>
            <a:ext cx="3956756" cy="2225675"/>
          </a:xfrm>
          <a:prstGeom prst="rect">
            <a:avLst/>
          </a:prstGeom>
        </p:spPr>
      </p:pic>
    </p:spTree>
    <p:extLst>
      <p:ext uri="{BB962C8B-B14F-4D97-AF65-F5344CB8AC3E}">
        <p14:creationId xmlns:p14="http://schemas.microsoft.com/office/powerpoint/2010/main" val="1597767797"/>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3_Titeldia 8">
    <p:bg>
      <p:bgRef idx="1001">
        <a:schemeClr val="bg2"/>
      </p:bgRef>
    </p:bg>
    <p:spTree>
      <p:nvGrpSpPr>
        <p:cNvPr id="1" name=""/>
        <p:cNvGrpSpPr/>
        <p:nvPr/>
      </p:nvGrpSpPr>
      <p:grpSpPr>
        <a:xfrm>
          <a:off x="0" y="0"/>
          <a:ext cx="0" cy="0"/>
          <a:chOff x="0" y="0"/>
          <a:chExt cx="0" cy="0"/>
        </a:xfrm>
      </p:grpSpPr>
      <p:pic>
        <p:nvPicPr>
          <p:cNvPr id="5" name="object 2">
            <a:extLst>
              <a:ext uri="{FF2B5EF4-FFF2-40B4-BE49-F238E27FC236}">
                <a16:creationId xmlns:a16="http://schemas.microsoft.com/office/drawing/2014/main" id="{264BA3BB-C103-29EA-9C7D-334433F487AD}"/>
              </a:ext>
            </a:extLst>
          </p:cNvPr>
          <p:cNvPicPr/>
          <p:nvPr userDrawn="1"/>
        </p:nvPicPr>
        <p:blipFill>
          <a:blip r:embed="rId2">
            <a:extLst>
              <a:ext uri="{28A0092B-C50C-407E-A947-70E740481C1C}">
                <a14:useLocalDpi xmlns:a14="http://schemas.microsoft.com/office/drawing/2010/main" val="0"/>
              </a:ext>
            </a:extLst>
          </a:blip>
          <a:srcRect/>
          <a:stretch/>
        </p:blipFill>
        <p:spPr>
          <a:xfrm>
            <a:off x="0" y="0"/>
            <a:ext cx="20104099" cy="11308555"/>
          </a:xfrm>
          <a:prstGeom prst="rect">
            <a:avLst/>
          </a:prstGeom>
        </p:spPr>
      </p:pic>
      <p:sp>
        <p:nvSpPr>
          <p:cNvPr id="2" name="Titel 1">
            <a:extLst>
              <a:ext uri="{FF2B5EF4-FFF2-40B4-BE49-F238E27FC236}">
                <a16:creationId xmlns:a16="http://schemas.microsoft.com/office/drawing/2014/main" id="{617747DD-2A4D-C2D8-D2F4-58D85581CAF8}"/>
              </a:ext>
            </a:extLst>
          </p:cNvPr>
          <p:cNvSpPr>
            <a:spLocks noGrp="1"/>
          </p:cNvSpPr>
          <p:nvPr>
            <p:ph type="ctrTitle"/>
          </p:nvPr>
        </p:nvSpPr>
        <p:spPr>
          <a:xfrm>
            <a:off x="1389103" y="1896311"/>
            <a:ext cx="15078075" cy="3937000"/>
          </a:xfrm>
        </p:spPr>
        <p:txBody>
          <a:bodyPr anchor="b">
            <a:normAutofit/>
          </a:bodyPr>
          <a:lstStyle>
            <a:lvl1pPr algn="l">
              <a:defRPr sz="8000" b="1"/>
            </a:lvl1pPr>
          </a:lstStyle>
          <a:p>
            <a:r>
              <a:rPr lang="nl-NL"/>
              <a:t>Klik om stijl te bewerken</a:t>
            </a:r>
          </a:p>
        </p:txBody>
      </p:sp>
      <p:sp>
        <p:nvSpPr>
          <p:cNvPr id="3" name="Ondertitel 2">
            <a:extLst>
              <a:ext uri="{FF2B5EF4-FFF2-40B4-BE49-F238E27FC236}">
                <a16:creationId xmlns:a16="http://schemas.microsoft.com/office/drawing/2014/main" id="{E4B2AD46-165B-7A92-7527-036CADCF5985}"/>
              </a:ext>
            </a:extLst>
          </p:cNvPr>
          <p:cNvSpPr>
            <a:spLocks noGrp="1"/>
          </p:cNvSpPr>
          <p:nvPr>
            <p:ph type="subTitle" idx="1"/>
          </p:nvPr>
        </p:nvSpPr>
        <p:spPr>
          <a:xfrm>
            <a:off x="1400697" y="5940425"/>
            <a:ext cx="15078075" cy="2730500"/>
          </a:xfrm>
        </p:spPr>
        <p:txBody>
          <a:bodyPr>
            <a:normAutofit/>
          </a:bodyPr>
          <a:lstStyle>
            <a:lvl1pPr marL="0" indent="0" algn="l">
              <a:buNone/>
              <a:defRPr sz="50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6" name="Tijdelijke aanduiding voor dianummer 5">
            <a:extLst>
              <a:ext uri="{FF2B5EF4-FFF2-40B4-BE49-F238E27FC236}">
                <a16:creationId xmlns:a16="http://schemas.microsoft.com/office/drawing/2014/main" id="{0BC75EC4-D44F-7ADE-AC1F-7D294E898EC8}"/>
              </a:ext>
            </a:extLst>
          </p:cNvPr>
          <p:cNvSpPr>
            <a:spLocks noGrp="1"/>
          </p:cNvSpPr>
          <p:nvPr>
            <p:ph type="sldNum" sz="quarter" idx="12"/>
          </p:nvPr>
        </p:nvSpPr>
        <p:spPr>
          <a:xfrm>
            <a:off x="14198600" y="10607675"/>
            <a:ext cx="4522788" cy="476250"/>
          </a:xfrm>
          <a:prstGeom prst="rect">
            <a:avLst/>
          </a:prstGeom>
        </p:spPr>
        <p:txBody>
          <a:bodyPr/>
          <a:lstStyle>
            <a:lvl1pPr>
              <a:defRPr sz="2400" b="1">
                <a:solidFill>
                  <a:schemeClr val="tx1"/>
                </a:solidFill>
                <a:latin typeface="+mn-lt"/>
              </a:defRPr>
            </a:lvl1pPr>
          </a:lstStyle>
          <a:p>
            <a:fld id="{7B0E1866-377F-5A49-8DB7-E6D9381D60FA}" type="slidenum">
              <a:rPr lang="nl-NL" smtClean="0"/>
              <a:pPr/>
              <a:t>‹nr.›</a:t>
            </a:fld>
            <a:endParaRPr lang="nl-NL"/>
          </a:p>
        </p:txBody>
      </p:sp>
      <p:sp>
        <p:nvSpPr>
          <p:cNvPr id="10" name="Tijdelijke aanduiding voor datum 3">
            <a:extLst>
              <a:ext uri="{FF2B5EF4-FFF2-40B4-BE49-F238E27FC236}">
                <a16:creationId xmlns:a16="http://schemas.microsoft.com/office/drawing/2014/main" id="{A96B48D4-19A1-68CC-731E-12FB42AB9953}"/>
              </a:ext>
            </a:extLst>
          </p:cNvPr>
          <p:cNvSpPr>
            <a:spLocks noGrp="1"/>
          </p:cNvSpPr>
          <p:nvPr>
            <p:ph type="dt" sz="half" idx="2"/>
          </p:nvPr>
        </p:nvSpPr>
        <p:spPr>
          <a:xfrm>
            <a:off x="1382712" y="601663"/>
            <a:ext cx="8974138" cy="601662"/>
          </a:xfrm>
          <a:prstGeom prst="rect">
            <a:avLst/>
          </a:prstGeom>
        </p:spPr>
        <p:txBody>
          <a:bodyPr vert="horz" lIns="91440" tIns="45720" rIns="91440" bIns="45720" rtlCol="0" anchor="ctr"/>
          <a:lstStyle>
            <a:lvl1pPr algn="l">
              <a:defRPr sz="2000" b="1">
                <a:solidFill>
                  <a:schemeClr val="tx1"/>
                </a:solidFill>
                <a:latin typeface="+mj-lt"/>
              </a:defRPr>
            </a:lvl1pPr>
          </a:lstStyle>
          <a:p>
            <a:r>
              <a:rPr lang="nl-NL"/>
              <a:t>Titel presentatie hier? Invoegen --&gt; Datum en Tijd</a:t>
            </a:r>
          </a:p>
        </p:txBody>
      </p:sp>
      <p:sp>
        <p:nvSpPr>
          <p:cNvPr id="11" name="Tijdelijke aanduiding voor voettekst 4">
            <a:extLst>
              <a:ext uri="{FF2B5EF4-FFF2-40B4-BE49-F238E27FC236}">
                <a16:creationId xmlns:a16="http://schemas.microsoft.com/office/drawing/2014/main" id="{52BFCCAE-BD0C-7A5D-FB95-377CEBF74652}"/>
              </a:ext>
            </a:extLst>
          </p:cNvPr>
          <p:cNvSpPr>
            <a:spLocks noGrp="1"/>
          </p:cNvSpPr>
          <p:nvPr>
            <p:ph type="ftr" sz="quarter" idx="3"/>
          </p:nvPr>
        </p:nvSpPr>
        <p:spPr>
          <a:xfrm>
            <a:off x="1382712" y="10398150"/>
            <a:ext cx="9659938" cy="601662"/>
          </a:xfrm>
          <a:prstGeom prst="rect">
            <a:avLst/>
          </a:prstGeom>
        </p:spPr>
        <p:txBody>
          <a:bodyPr vert="horz" lIns="91440" tIns="45720" rIns="91440" bIns="45720" rtlCol="0" anchor="ctr"/>
          <a:lstStyle>
            <a:lvl1pPr algn="l">
              <a:defRPr sz="2000" b="1">
                <a:solidFill>
                  <a:schemeClr val="tx1"/>
                </a:solidFill>
                <a:latin typeface="+mj-lt"/>
              </a:defRPr>
            </a:lvl1pPr>
          </a:lstStyle>
          <a:p>
            <a:r>
              <a:rPr lang="nl-NL"/>
              <a:t>Je naam of andere info hier? Invoegen --? Datum en Tijd</a:t>
            </a:r>
          </a:p>
        </p:txBody>
      </p:sp>
      <p:pic>
        <p:nvPicPr>
          <p:cNvPr id="7" name="Afbeelding 6" descr="Afbeelding met logo, Lettertype, Graphics, symbool&#10;&#10;Door AI gegenereerde inhoud is mogelijk onjuist.">
            <a:extLst>
              <a:ext uri="{FF2B5EF4-FFF2-40B4-BE49-F238E27FC236}">
                <a16:creationId xmlns:a16="http://schemas.microsoft.com/office/drawing/2014/main" id="{07356FCC-F48C-1085-7058-7AC8A6AAFDB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769872" y="676359"/>
            <a:ext cx="3956756" cy="2225675"/>
          </a:xfrm>
          <a:prstGeom prst="rect">
            <a:avLst/>
          </a:prstGeom>
        </p:spPr>
      </p:pic>
    </p:spTree>
    <p:extLst>
      <p:ext uri="{BB962C8B-B14F-4D97-AF65-F5344CB8AC3E}">
        <p14:creationId xmlns:p14="http://schemas.microsoft.com/office/powerpoint/2010/main" val="612991347"/>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4_Titeldia 8">
    <p:bg>
      <p:bgRef idx="1001">
        <a:schemeClr val="bg2"/>
      </p:bgRef>
    </p:bg>
    <p:spTree>
      <p:nvGrpSpPr>
        <p:cNvPr id="1" name=""/>
        <p:cNvGrpSpPr/>
        <p:nvPr/>
      </p:nvGrpSpPr>
      <p:grpSpPr>
        <a:xfrm>
          <a:off x="0" y="0"/>
          <a:ext cx="0" cy="0"/>
          <a:chOff x="0" y="0"/>
          <a:chExt cx="0" cy="0"/>
        </a:xfrm>
      </p:grpSpPr>
      <p:pic>
        <p:nvPicPr>
          <p:cNvPr id="5" name="object 2">
            <a:extLst>
              <a:ext uri="{FF2B5EF4-FFF2-40B4-BE49-F238E27FC236}">
                <a16:creationId xmlns:a16="http://schemas.microsoft.com/office/drawing/2014/main" id="{264BA3BB-C103-29EA-9C7D-334433F487AD}"/>
              </a:ext>
            </a:extLst>
          </p:cNvPr>
          <p:cNvPicPr/>
          <p:nvPr userDrawn="1"/>
        </p:nvPicPr>
        <p:blipFill>
          <a:blip r:embed="rId2">
            <a:extLst>
              <a:ext uri="{28A0092B-C50C-407E-A947-70E740481C1C}">
                <a14:useLocalDpi xmlns:a14="http://schemas.microsoft.com/office/drawing/2010/main" val="0"/>
              </a:ext>
            </a:extLst>
          </a:blip>
          <a:srcRect/>
          <a:stretch/>
        </p:blipFill>
        <p:spPr>
          <a:xfrm>
            <a:off x="0" y="0"/>
            <a:ext cx="20104099" cy="11308555"/>
          </a:xfrm>
          <a:prstGeom prst="rect">
            <a:avLst/>
          </a:prstGeom>
        </p:spPr>
      </p:pic>
      <p:sp>
        <p:nvSpPr>
          <p:cNvPr id="2" name="Titel 1">
            <a:extLst>
              <a:ext uri="{FF2B5EF4-FFF2-40B4-BE49-F238E27FC236}">
                <a16:creationId xmlns:a16="http://schemas.microsoft.com/office/drawing/2014/main" id="{617747DD-2A4D-C2D8-D2F4-58D85581CAF8}"/>
              </a:ext>
            </a:extLst>
          </p:cNvPr>
          <p:cNvSpPr>
            <a:spLocks noGrp="1"/>
          </p:cNvSpPr>
          <p:nvPr>
            <p:ph type="ctrTitle"/>
          </p:nvPr>
        </p:nvSpPr>
        <p:spPr>
          <a:xfrm>
            <a:off x="1389103" y="1896311"/>
            <a:ext cx="15078075" cy="3937000"/>
          </a:xfrm>
        </p:spPr>
        <p:txBody>
          <a:bodyPr anchor="b">
            <a:normAutofit/>
          </a:bodyPr>
          <a:lstStyle>
            <a:lvl1pPr algn="l">
              <a:defRPr sz="8000" b="1"/>
            </a:lvl1pPr>
          </a:lstStyle>
          <a:p>
            <a:r>
              <a:rPr lang="nl-NL"/>
              <a:t>Klik om stijl te bewerken</a:t>
            </a:r>
          </a:p>
        </p:txBody>
      </p:sp>
      <p:sp>
        <p:nvSpPr>
          <p:cNvPr id="3" name="Ondertitel 2">
            <a:extLst>
              <a:ext uri="{FF2B5EF4-FFF2-40B4-BE49-F238E27FC236}">
                <a16:creationId xmlns:a16="http://schemas.microsoft.com/office/drawing/2014/main" id="{E4B2AD46-165B-7A92-7527-036CADCF5985}"/>
              </a:ext>
            </a:extLst>
          </p:cNvPr>
          <p:cNvSpPr>
            <a:spLocks noGrp="1"/>
          </p:cNvSpPr>
          <p:nvPr>
            <p:ph type="subTitle" idx="1"/>
          </p:nvPr>
        </p:nvSpPr>
        <p:spPr>
          <a:xfrm>
            <a:off x="1400697" y="5940425"/>
            <a:ext cx="15078075" cy="2730500"/>
          </a:xfrm>
        </p:spPr>
        <p:txBody>
          <a:bodyPr>
            <a:normAutofit/>
          </a:bodyPr>
          <a:lstStyle>
            <a:lvl1pPr marL="0" indent="0" algn="l">
              <a:buNone/>
              <a:defRPr sz="50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6" name="Tijdelijke aanduiding voor dianummer 5">
            <a:extLst>
              <a:ext uri="{FF2B5EF4-FFF2-40B4-BE49-F238E27FC236}">
                <a16:creationId xmlns:a16="http://schemas.microsoft.com/office/drawing/2014/main" id="{0BC75EC4-D44F-7ADE-AC1F-7D294E898EC8}"/>
              </a:ext>
            </a:extLst>
          </p:cNvPr>
          <p:cNvSpPr>
            <a:spLocks noGrp="1"/>
          </p:cNvSpPr>
          <p:nvPr>
            <p:ph type="sldNum" sz="quarter" idx="12"/>
          </p:nvPr>
        </p:nvSpPr>
        <p:spPr>
          <a:xfrm>
            <a:off x="14198600" y="10607675"/>
            <a:ext cx="4522788" cy="476250"/>
          </a:xfrm>
          <a:prstGeom prst="rect">
            <a:avLst/>
          </a:prstGeom>
        </p:spPr>
        <p:txBody>
          <a:bodyPr/>
          <a:lstStyle>
            <a:lvl1pPr>
              <a:defRPr sz="2400" b="1">
                <a:solidFill>
                  <a:schemeClr val="tx1"/>
                </a:solidFill>
                <a:latin typeface="+mn-lt"/>
              </a:defRPr>
            </a:lvl1pPr>
          </a:lstStyle>
          <a:p>
            <a:fld id="{7B0E1866-377F-5A49-8DB7-E6D9381D60FA}" type="slidenum">
              <a:rPr lang="nl-NL" smtClean="0"/>
              <a:pPr/>
              <a:t>‹nr.›</a:t>
            </a:fld>
            <a:endParaRPr lang="nl-NL"/>
          </a:p>
        </p:txBody>
      </p:sp>
      <p:sp>
        <p:nvSpPr>
          <p:cNvPr id="10" name="Tijdelijke aanduiding voor datum 3">
            <a:extLst>
              <a:ext uri="{FF2B5EF4-FFF2-40B4-BE49-F238E27FC236}">
                <a16:creationId xmlns:a16="http://schemas.microsoft.com/office/drawing/2014/main" id="{A96B48D4-19A1-68CC-731E-12FB42AB9953}"/>
              </a:ext>
            </a:extLst>
          </p:cNvPr>
          <p:cNvSpPr>
            <a:spLocks noGrp="1"/>
          </p:cNvSpPr>
          <p:nvPr>
            <p:ph type="dt" sz="half" idx="2"/>
          </p:nvPr>
        </p:nvSpPr>
        <p:spPr>
          <a:xfrm>
            <a:off x="1382712" y="601663"/>
            <a:ext cx="8974138" cy="601662"/>
          </a:xfrm>
          <a:prstGeom prst="rect">
            <a:avLst/>
          </a:prstGeom>
        </p:spPr>
        <p:txBody>
          <a:bodyPr vert="horz" lIns="91440" tIns="45720" rIns="91440" bIns="45720" rtlCol="0" anchor="ctr"/>
          <a:lstStyle>
            <a:lvl1pPr algn="l">
              <a:defRPr sz="2000" b="1">
                <a:solidFill>
                  <a:schemeClr val="tx1"/>
                </a:solidFill>
                <a:latin typeface="+mj-lt"/>
              </a:defRPr>
            </a:lvl1pPr>
          </a:lstStyle>
          <a:p>
            <a:r>
              <a:rPr lang="nl-NL"/>
              <a:t>Titel presentatie hier? Invoegen --&gt; Datum en Tijd</a:t>
            </a:r>
          </a:p>
        </p:txBody>
      </p:sp>
      <p:sp>
        <p:nvSpPr>
          <p:cNvPr id="11" name="Tijdelijke aanduiding voor voettekst 4">
            <a:extLst>
              <a:ext uri="{FF2B5EF4-FFF2-40B4-BE49-F238E27FC236}">
                <a16:creationId xmlns:a16="http://schemas.microsoft.com/office/drawing/2014/main" id="{52BFCCAE-BD0C-7A5D-FB95-377CEBF74652}"/>
              </a:ext>
            </a:extLst>
          </p:cNvPr>
          <p:cNvSpPr>
            <a:spLocks noGrp="1"/>
          </p:cNvSpPr>
          <p:nvPr>
            <p:ph type="ftr" sz="quarter" idx="3"/>
          </p:nvPr>
        </p:nvSpPr>
        <p:spPr>
          <a:xfrm>
            <a:off x="1382712" y="10398150"/>
            <a:ext cx="9659938" cy="601662"/>
          </a:xfrm>
          <a:prstGeom prst="rect">
            <a:avLst/>
          </a:prstGeom>
        </p:spPr>
        <p:txBody>
          <a:bodyPr vert="horz" lIns="91440" tIns="45720" rIns="91440" bIns="45720" rtlCol="0" anchor="ctr"/>
          <a:lstStyle>
            <a:lvl1pPr algn="l">
              <a:defRPr sz="2000" b="1">
                <a:solidFill>
                  <a:schemeClr val="tx1"/>
                </a:solidFill>
                <a:latin typeface="+mj-lt"/>
              </a:defRPr>
            </a:lvl1pPr>
          </a:lstStyle>
          <a:p>
            <a:r>
              <a:rPr lang="nl-NL"/>
              <a:t>Je naam of andere info hier? Invoegen --? Datum en Tijd</a:t>
            </a:r>
          </a:p>
        </p:txBody>
      </p:sp>
      <p:pic>
        <p:nvPicPr>
          <p:cNvPr id="7" name="Afbeelding 6" descr="Afbeelding met logo, Lettertype, Graphics, symbool&#10;&#10;Door AI gegenereerde inhoud is mogelijk onjuist.">
            <a:extLst>
              <a:ext uri="{FF2B5EF4-FFF2-40B4-BE49-F238E27FC236}">
                <a16:creationId xmlns:a16="http://schemas.microsoft.com/office/drawing/2014/main" id="{07356FCC-F48C-1085-7058-7AC8A6AAFDB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769872" y="676359"/>
            <a:ext cx="3956756" cy="2225675"/>
          </a:xfrm>
          <a:prstGeom prst="rect">
            <a:avLst/>
          </a:prstGeom>
        </p:spPr>
      </p:pic>
    </p:spTree>
    <p:extLst>
      <p:ext uri="{BB962C8B-B14F-4D97-AF65-F5344CB8AC3E}">
        <p14:creationId xmlns:p14="http://schemas.microsoft.com/office/powerpoint/2010/main" val="3806942826"/>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5_Titeldia 8">
    <p:bg>
      <p:bgRef idx="1001">
        <a:schemeClr val="bg2"/>
      </p:bgRef>
    </p:bg>
    <p:spTree>
      <p:nvGrpSpPr>
        <p:cNvPr id="1" name=""/>
        <p:cNvGrpSpPr/>
        <p:nvPr/>
      </p:nvGrpSpPr>
      <p:grpSpPr>
        <a:xfrm>
          <a:off x="0" y="0"/>
          <a:ext cx="0" cy="0"/>
          <a:chOff x="0" y="0"/>
          <a:chExt cx="0" cy="0"/>
        </a:xfrm>
      </p:grpSpPr>
      <p:pic>
        <p:nvPicPr>
          <p:cNvPr id="5" name="object 2">
            <a:extLst>
              <a:ext uri="{FF2B5EF4-FFF2-40B4-BE49-F238E27FC236}">
                <a16:creationId xmlns:a16="http://schemas.microsoft.com/office/drawing/2014/main" id="{264BA3BB-C103-29EA-9C7D-334433F487AD}"/>
              </a:ext>
            </a:extLst>
          </p:cNvPr>
          <p:cNvPicPr/>
          <p:nvPr userDrawn="1"/>
        </p:nvPicPr>
        <p:blipFill>
          <a:blip r:embed="rId2">
            <a:extLst>
              <a:ext uri="{28A0092B-C50C-407E-A947-70E740481C1C}">
                <a14:useLocalDpi xmlns:a14="http://schemas.microsoft.com/office/drawing/2010/main" val="0"/>
              </a:ext>
            </a:extLst>
          </a:blip>
          <a:srcRect/>
          <a:stretch/>
        </p:blipFill>
        <p:spPr>
          <a:xfrm>
            <a:off x="1" y="0"/>
            <a:ext cx="20104097" cy="11308555"/>
          </a:xfrm>
          <a:prstGeom prst="rect">
            <a:avLst/>
          </a:prstGeom>
        </p:spPr>
      </p:pic>
      <p:sp>
        <p:nvSpPr>
          <p:cNvPr id="2" name="Titel 1">
            <a:extLst>
              <a:ext uri="{FF2B5EF4-FFF2-40B4-BE49-F238E27FC236}">
                <a16:creationId xmlns:a16="http://schemas.microsoft.com/office/drawing/2014/main" id="{617747DD-2A4D-C2D8-D2F4-58D85581CAF8}"/>
              </a:ext>
            </a:extLst>
          </p:cNvPr>
          <p:cNvSpPr>
            <a:spLocks noGrp="1"/>
          </p:cNvSpPr>
          <p:nvPr>
            <p:ph type="ctrTitle"/>
          </p:nvPr>
        </p:nvSpPr>
        <p:spPr>
          <a:xfrm>
            <a:off x="1389103" y="1896311"/>
            <a:ext cx="15078075" cy="3937000"/>
          </a:xfrm>
        </p:spPr>
        <p:txBody>
          <a:bodyPr anchor="b">
            <a:normAutofit/>
          </a:bodyPr>
          <a:lstStyle>
            <a:lvl1pPr algn="l">
              <a:defRPr sz="8000" b="1"/>
            </a:lvl1pPr>
          </a:lstStyle>
          <a:p>
            <a:r>
              <a:rPr lang="nl-NL"/>
              <a:t>Klik om stijl te bewerken</a:t>
            </a:r>
          </a:p>
        </p:txBody>
      </p:sp>
      <p:sp>
        <p:nvSpPr>
          <p:cNvPr id="3" name="Ondertitel 2">
            <a:extLst>
              <a:ext uri="{FF2B5EF4-FFF2-40B4-BE49-F238E27FC236}">
                <a16:creationId xmlns:a16="http://schemas.microsoft.com/office/drawing/2014/main" id="{E4B2AD46-165B-7A92-7527-036CADCF5985}"/>
              </a:ext>
            </a:extLst>
          </p:cNvPr>
          <p:cNvSpPr>
            <a:spLocks noGrp="1"/>
          </p:cNvSpPr>
          <p:nvPr>
            <p:ph type="subTitle" idx="1"/>
          </p:nvPr>
        </p:nvSpPr>
        <p:spPr>
          <a:xfrm>
            <a:off x="1400697" y="5940425"/>
            <a:ext cx="15078075" cy="2730500"/>
          </a:xfrm>
        </p:spPr>
        <p:txBody>
          <a:bodyPr>
            <a:normAutofit/>
          </a:bodyPr>
          <a:lstStyle>
            <a:lvl1pPr marL="0" indent="0" algn="l">
              <a:buNone/>
              <a:defRPr sz="50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6" name="Tijdelijke aanduiding voor dianummer 5">
            <a:extLst>
              <a:ext uri="{FF2B5EF4-FFF2-40B4-BE49-F238E27FC236}">
                <a16:creationId xmlns:a16="http://schemas.microsoft.com/office/drawing/2014/main" id="{0BC75EC4-D44F-7ADE-AC1F-7D294E898EC8}"/>
              </a:ext>
            </a:extLst>
          </p:cNvPr>
          <p:cNvSpPr>
            <a:spLocks noGrp="1"/>
          </p:cNvSpPr>
          <p:nvPr>
            <p:ph type="sldNum" sz="quarter" idx="12"/>
          </p:nvPr>
        </p:nvSpPr>
        <p:spPr>
          <a:xfrm>
            <a:off x="14198600" y="10607675"/>
            <a:ext cx="4522788" cy="476250"/>
          </a:xfrm>
          <a:prstGeom prst="rect">
            <a:avLst/>
          </a:prstGeom>
        </p:spPr>
        <p:txBody>
          <a:bodyPr/>
          <a:lstStyle>
            <a:lvl1pPr>
              <a:defRPr sz="2400" b="1">
                <a:solidFill>
                  <a:schemeClr val="tx1"/>
                </a:solidFill>
                <a:latin typeface="+mn-lt"/>
              </a:defRPr>
            </a:lvl1pPr>
          </a:lstStyle>
          <a:p>
            <a:fld id="{7B0E1866-377F-5A49-8DB7-E6D9381D60FA}" type="slidenum">
              <a:rPr lang="nl-NL" smtClean="0"/>
              <a:pPr/>
              <a:t>‹nr.›</a:t>
            </a:fld>
            <a:endParaRPr lang="nl-NL"/>
          </a:p>
        </p:txBody>
      </p:sp>
      <p:sp>
        <p:nvSpPr>
          <p:cNvPr id="10" name="Tijdelijke aanduiding voor datum 3">
            <a:extLst>
              <a:ext uri="{FF2B5EF4-FFF2-40B4-BE49-F238E27FC236}">
                <a16:creationId xmlns:a16="http://schemas.microsoft.com/office/drawing/2014/main" id="{A96B48D4-19A1-68CC-731E-12FB42AB9953}"/>
              </a:ext>
            </a:extLst>
          </p:cNvPr>
          <p:cNvSpPr>
            <a:spLocks noGrp="1"/>
          </p:cNvSpPr>
          <p:nvPr>
            <p:ph type="dt" sz="half" idx="2"/>
          </p:nvPr>
        </p:nvSpPr>
        <p:spPr>
          <a:xfrm>
            <a:off x="1382712" y="601663"/>
            <a:ext cx="8974138" cy="601662"/>
          </a:xfrm>
          <a:prstGeom prst="rect">
            <a:avLst/>
          </a:prstGeom>
        </p:spPr>
        <p:txBody>
          <a:bodyPr vert="horz" lIns="91440" tIns="45720" rIns="91440" bIns="45720" rtlCol="0" anchor="ctr"/>
          <a:lstStyle>
            <a:lvl1pPr algn="l">
              <a:defRPr sz="2000" b="1">
                <a:solidFill>
                  <a:schemeClr val="tx1"/>
                </a:solidFill>
                <a:latin typeface="+mj-lt"/>
              </a:defRPr>
            </a:lvl1pPr>
          </a:lstStyle>
          <a:p>
            <a:r>
              <a:rPr lang="nl-NL"/>
              <a:t>Titel presentatie hier? Invoegen --&gt; Datum en Tijd</a:t>
            </a:r>
          </a:p>
        </p:txBody>
      </p:sp>
      <p:sp>
        <p:nvSpPr>
          <p:cNvPr id="11" name="Tijdelijke aanduiding voor voettekst 4">
            <a:extLst>
              <a:ext uri="{FF2B5EF4-FFF2-40B4-BE49-F238E27FC236}">
                <a16:creationId xmlns:a16="http://schemas.microsoft.com/office/drawing/2014/main" id="{52BFCCAE-BD0C-7A5D-FB95-377CEBF74652}"/>
              </a:ext>
            </a:extLst>
          </p:cNvPr>
          <p:cNvSpPr>
            <a:spLocks noGrp="1"/>
          </p:cNvSpPr>
          <p:nvPr>
            <p:ph type="ftr" sz="quarter" idx="3"/>
          </p:nvPr>
        </p:nvSpPr>
        <p:spPr>
          <a:xfrm>
            <a:off x="1382712" y="10398150"/>
            <a:ext cx="9659938" cy="601662"/>
          </a:xfrm>
          <a:prstGeom prst="rect">
            <a:avLst/>
          </a:prstGeom>
        </p:spPr>
        <p:txBody>
          <a:bodyPr vert="horz" lIns="91440" tIns="45720" rIns="91440" bIns="45720" rtlCol="0" anchor="ctr"/>
          <a:lstStyle>
            <a:lvl1pPr algn="l">
              <a:defRPr sz="2000" b="1">
                <a:solidFill>
                  <a:schemeClr val="tx1"/>
                </a:solidFill>
                <a:latin typeface="+mj-lt"/>
              </a:defRPr>
            </a:lvl1pPr>
          </a:lstStyle>
          <a:p>
            <a:r>
              <a:rPr lang="nl-NL"/>
              <a:t>Je naam of andere info hier? Invoegen --? Datum en Tijd</a:t>
            </a:r>
          </a:p>
        </p:txBody>
      </p:sp>
      <p:pic>
        <p:nvPicPr>
          <p:cNvPr id="7" name="Afbeelding 6" descr="Afbeelding met logo, Lettertype, Graphics, symbool&#10;&#10;Door AI gegenereerde inhoud is mogelijk onjuist.">
            <a:extLst>
              <a:ext uri="{FF2B5EF4-FFF2-40B4-BE49-F238E27FC236}">
                <a16:creationId xmlns:a16="http://schemas.microsoft.com/office/drawing/2014/main" id="{07356FCC-F48C-1085-7058-7AC8A6AAFDB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769872" y="676359"/>
            <a:ext cx="3956756" cy="2225675"/>
          </a:xfrm>
          <a:prstGeom prst="rect">
            <a:avLst/>
          </a:prstGeom>
        </p:spPr>
      </p:pic>
    </p:spTree>
    <p:extLst>
      <p:ext uri="{BB962C8B-B14F-4D97-AF65-F5344CB8AC3E}">
        <p14:creationId xmlns:p14="http://schemas.microsoft.com/office/powerpoint/2010/main" val="960963250"/>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6_Titeldia 8">
    <p:bg>
      <p:bgRef idx="1001">
        <a:schemeClr val="bg2"/>
      </p:bgRef>
    </p:bg>
    <p:spTree>
      <p:nvGrpSpPr>
        <p:cNvPr id="1" name=""/>
        <p:cNvGrpSpPr/>
        <p:nvPr/>
      </p:nvGrpSpPr>
      <p:grpSpPr>
        <a:xfrm>
          <a:off x="0" y="0"/>
          <a:ext cx="0" cy="0"/>
          <a:chOff x="0" y="0"/>
          <a:chExt cx="0" cy="0"/>
        </a:xfrm>
      </p:grpSpPr>
      <p:pic>
        <p:nvPicPr>
          <p:cNvPr id="5" name="object 2">
            <a:extLst>
              <a:ext uri="{FF2B5EF4-FFF2-40B4-BE49-F238E27FC236}">
                <a16:creationId xmlns:a16="http://schemas.microsoft.com/office/drawing/2014/main" id="{264BA3BB-C103-29EA-9C7D-334433F487AD}"/>
              </a:ext>
            </a:extLst>
          </p:cNvPr>
          <p:cNvPicPr/>
          <p:nvPr userDrawn="1"/>
        </p:nvPicPr>
        <p:blipFill>
          <a:blip r:embed="rId2">
            <a:extLst>
              <a:ext uri="{28A0092B-C50C-407E-A947-70E740481C1C}">
                <a14:useLocalDpi xmlns:a14="http://schemas.microsoft.com/office/drawing/2010/main" val="0"/>
              </a:ext>
            </a:extLst>
          </a:blip>
          <a:srcRect/>
          <a:stretch/>
        </p:blipFill>
        <p:spPr>
          <a:xfrm>
            <a:off x="1" y="0"/>
            <a:ext cx="20104097" cy="11308554"/>
          </a:xfrm>
          <a:prstGeom prst="rect">
            <a:avLst/>
          </a:prstGeom>
        </p:spPr>
      </p:pic>
      <p:sp>
        <p:nvSpPr>
          <p:cNvPr id="2" name="Titel 1">
            <a:extLst>
              <a:ext uri="{FF2B5EF4-FFF2-40B4-BE49-F238E27FC236}">
                <a16:creationId xmlns:a16="http://schemas.microsoft.com/office/drawing/2014/main" id="{617747DD-2A4D-C2D8-D2F4-58D85581CAF8}"/>
              </a:ext>
            </a:extLst>
          </p:cNvPr>
          <p:cNvSpPr>
            <a:spLocks noGrp="1"/>
          </p:cNvSpPr>
          <p:nvPr>
            <p:ph type="ctrTitle"/>
          </p:nvPr>
        </p:nvSpPr>
        <p:spPr>
          <a:xfrm>
            <a:off x="1389103" y="1896311"/>
            <a:ext cx="15078075" cy="3937000"/>
          </a:xfrm>
        </p:spPr>
        <p:txBody>
          <a:bodyPr anchor="b">
            <a:normAutofit/>
          </a:bodyPr>
          <a:lstStyle>
            <a:lvl1pPr algn="l">
              <a:defRPr sz="8000" b="1"/>
            </a:lvl1pPr>
          </a:lstStyle>
          <a:p>
            <a:r>
              <a:rPr lang="nl-NL"/>
              <a:t>Klik om stijl te bewerken</a:t>
            </a:r>
          </a:p>
        </p:txBody>
      </p:sp>
      <p:sp>
        <p:nvSpPr>
          <p:cNvPr id="3" name="Ondertitel 2">
            <a:extLst>
              <a:ext uri="{FF2B5EF4-FFF2-40B4-BE49-F238E27FC236}">
                <a16:creationId xmlns:a16="http://schemas.microsoft.com/office/drawing/2014/main" id="{E4B2AD46-165B-7A92-7527-036CADCF5985}"/>
              </a:ext>
            </a:extLst>
          </p:cNvPr>
          <p:cNvSpPr>
            <a:spLocks noGrp="1"/>
          </p:cNvSpPr>
          <p:nvPr>
            <p:ph type="subTitle" idx="1"/>
          </p:nvPr>
        </p:nvSpPr>
        <p:spPr>
          <a:xfrm>
            <a:off x="1400697" y="5940425"/>
            <a:ext cx="15078075" cy="2730500"/>
          </a:xfrm>
        </p:spPr>
        <p:txBody>
          <a:bodyPr>
            <a:normAutofit/>
          </a:bodyPr>
          <a:lstStyle>
            <a:lvl1pPr marL="0" indent="0" algn="l">
              <a:buNone/>
              <a:defRPr sz="50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6" name="Tijdelijke aanduiding voor dianummer 5">
            <a:extLst>
              <a:ext uri="{FF2B5EF4-FFF2-40B4-BE49-F238E27FC236}">
                <a16:creationId xmlns:a16="http://schemas.microsoft.com/office/drawing/2014/main" id="{0BC75EC4-D44F-7ADE-AC1F-7D294E898EC8}"/>
              </a:ext>
            </a:extLst>
          </p:cNvPr>
          <p:cNvSpPr>
            <a:spLocks noGrp="1"/>
          </p:cNvSpPr>
          <p:nvPr>
            <p:ph type="sldNum" sz="quarter" idx="12"/>
          </p:nvPr>
        </p:nvSpPr>
        <p:spPr>
          <a:xfrm>
            <a:off x="14198600" y="10607675"/>
            <a:ext cx="4522788" cy="476250"/>
          </a:xfrm>
          <a:prstGeom prst="rect">
            <a:avLst/>
          </a:prstGeom>
        </p:spPr>
        <p:txBody>
          <a:bodyPr/>
          <a:lstStyle>
            <a:lvl1pPr>
              <a:defRPr sz="2400" b="1">
                <a:solidFill>
                  <a:schemeClr val="tx1"/>
                </a:solidFill>
                <a:latin typeface="+mn-lt"/>
              </a:defRPr>
            </a:lvl1pPr>
          </a:lstStyle>
          <a:p>
            <a:fld id="{7B0E1866-377F-5A49-8DB7-E6D9381D60FA}" type="slidenum">
              <a:rPr lang="nl-NL" smtClean="0"/>
              <a:pPr/>
              <a:t>‹nr.›</a:t>
            </a:fld>
            <a:endParaRPr lang="nl-NL"/>
          </a:p>
        </p:txBody>
      </p:sp>
      <p:sp>
        <p:nvSpPr>
          <p:cNvPr id="10" name="Tijdelijke aanduiding voor datum 3">
            <a:extLst>
              <a:ext uri="{FF2B5EF4-FFF2-40B4-BE49-F238E27FC236}">
                <a16:creationId xmlns:a16="http://schemas.microsoft.com/office/drawing/2014/main" id="{A96B48D4-19A1-68CC-731E-12FB42AB9953}"/>
              </a:ext>
            </a:extLst>
          </p:cNvPr>
          <p:cNvSpPr>
            <a:spLocks noGrp="1"/>
          </p:cNvSpPr>
          <p:nvPr>
            <p:ph type="dt" sz="half" idx="2"/>
          </p:nvPr>
        </p:nvSpPr>
        <p:spPr>
          <a:xfrm>
            <a:off x="1382712" y="601663"/>
            <a:ext cx="8974138" cy="601662"/>
          </a:xfrm>
          <a:prstGeom prst="rect">
            <a:avLst/>
          </a:prstGeom>
        </p:spPr>
        <p:txBody>
          <a:bodyPr vert="horz" lIns="91440" tIns="45720" rIns="91440" bIns="45720" rtlCol="0" anchor="ctr"/>
          <a:lstStyle>
            <a:lvl1pPr algn="l">
              <a:defRPr sz="2000" b="1">
                <a:solidFill>
                  <a:schemeClr val="tx1"/>
                </a:solidFill>
                <a:latin typeface="+mj-lt"/>
              </a:defRPr>
            </a:lvl1pPr>
          </a:lstStyle>
          <a:p>
            <a:r>
              <a:rPr lang="nl-NL"/>
              <a:t>Titel presentatie hier? Invoegen --&gt; Datum en Tijd</a:t>
            </a:r>
          </a:p>
        </p:txBody>
      </p:sp>
      <p:sp>
        <p:nvSpPr>
          <p:cNvPr id="11" name="Tijdelijke aanduiding voor voettekst 4">
            <a:extLst>
              <a:ext uri="{FF2B5EF4-FFF2-40B4-BE49-F238E27FC236}">
                <a16:creationId xmlns:a16="http://schemas.microsoft.com/office/drawing/2014/main" id="{52BFCCAE-BD0C-7A5D-FB95-377CEBF74652}"/>
              </a:ext>
            </a:extLst>
          </p:cNvPr>
          <p:cNvSpPr>
            <a:spLocks noGrp="1"/>
          </p:cNvSpPr>
          <p:nvPr>
            <p:ph type="ftr" sz="quarter" idx="3"/>
          </p:nvPr>
        </p:nvSpPr>
        <p:spPr>
          <a:xfrm>
            <a:off x="1382712" y="10398150"/>
            <a:ext cx="9659938" cy="601662"/>
          </a:xfrm>
          <a:prstGeom prst="rect">
            <a:avLst/>
          </a:prstGeom>
        </p:spPr>
        <p:txBody>
          <a:bodyPr vert="horz" lIns="91440" tIns="45720" rIns="91440" bIns="45720" rtlCol="0" anchor="ctr"/>
          <a:lstStyle>
            <a:lvl1pPr algn="l">
              <a:defRPr sz="2000" b="1">
                <a:solidFill>
                  <a:schemeClr val="tx1"/>
                </a:solidFill>
                <a:latin typeface="+mj-lt"/>
              </a:defRPr>
            </a:lvl1pPr>
          </a:lstStyle>
          <a:p>
            <a:r>
              <a:rPr lang="nl-NL"/>
              <a:t>Je naam of andere info hier? Invoegen --? Datum en Tijd</a:t>
            </a:r>
          </a:p>
        </p:txBody>
      </p:sp>
      <p:pic>
        <p:nvPicPr>
          <p:cNvPr id="7" name="Afbeelding 6" descr="Afbeelding met logo, Lettertype, Graphics, symbool&#10;&#10;Door AI gegenereerde inhoud is mogelijk onjuist.">
            <a:extLst>
              <a:ext uri="{FF2B5EF4-FFF2-40B4-BE49-F238E27FC236}">
                <a16:creationId xmlns:a16="http://schemas.microsoft.com/office/drawing/2014/main" id="{07356FCC-F48C-1085-7058-7AC8A6AAFDB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769872" y="676359"/>
            <a:ext cx="3956756" cy="2225675"/>
          </a:xfrm>
          <a:prstGeom prst="rect">
            <a:avLst/>
          </a:prstGeom>
        </p:spPr>
      </p:pic>
    </p:spTree>
    <p:extLst>
      <p:ext uri="{BB962C8B-B14F-4D97-AF65-F5344CB8AC3E}">
        <p14:creationId xmlns:p14="http://schemas.microsoft.com/office/powerpoint/2010/main" val="2782620606"/>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7_Titeldia 8">
    <p:bg>
      <p:bgRef idx="1001">
        <a:schemeClr val="bg2"/>
      </p:bgRef>
    </p:bg>
    <p:spTree>
      <p:nvGrpSpPr>
        <p:cNvPr id="1" name=""/>
        <p:cNvGrpSpPr/>
        <p:nvPr/>
      </p:nvGrpSpPr>
      <p:grpSpPr>
        <a:xfrm>
          <a:off x="0" y="0"/>
          <a:ext cx="0" cy="0"/>
          <a:chOff x="0" y="0"/>
          <a:chExt cx="0" cy="0"/>
        </a:xfrm>
      </p:grpSpPr>
      <p:pic>
        <p:nvPicPr>
          <p:cNvPr id="5" name="object 2">
            <a:extLst>
              <a:ext uri="{FF2B5EF4-FFF2-40B4-BE49-F238E27FC236}">
                <a16:creationId xmlns:a16="http://schemas.microsoft.com/office/drawing/2014/main" id="{264BA3BB-C103-29EA-9C7D-334433F487AD}"/>
              </a:ext>
            </a:extLst>
          </p:cNvPr>
          <p:cNvPicPr/>
          <p:nvPr userDrawn="1"/>
        </p:nvPicPr>
        <p:blipFill>
          <a:blip r:embed="rId2">
            <a:extLst>
              <a:ext uri="{28A0092B-C50C-407E-A947-70E740481C1C}">
                <a14:useLocalDpi xmlns:a14="http://schemas.microsoft.com/office/drawing/2010/main" val="0"/>
              </a:ext>
            </a:extLst>
          </a:blip>
          <a:srcRect/>
          <a:stretch/>
        </p:blipFill>
        <p:spPr>
          <a:xfrm>
            <a:off x="1" y="0"/>
            <a:ext cx="20104096" cy="11308554"/>
          </a:xfrm>
          <a:prstGeom prst="rect">
            <a:avLst/>
          </a:prstGeom>
        </p:spPr>
      </p:pic>
      <p:sp>
        <p:nvSpPr>
          <p:cNvPr id="2" name="Titel 1">
            <a:extLst>
              <a:ext uri="{FF2B5EF4-FFF2-40B4-BE49-F238E27FC236}">
                <a16:creationId xmlns:a16="http://schemas.microsoft.com/office/drawing/2014/main" id="{617747DD-2A4D-C2D8-D2F4-58D85581CAF8}"/>
              </a:ext>
            </a:extLst>
          </p:cNvPr>
          <p:cNvSpPr>
            <a:spLocks noGrp="1"/>
          </p:cNvSpPr>
          <p:nvPr>
            <p:ph type="ctrTitle"/>
          </p:nvPr>
        </p:nvSpPr>
        <p:spPr>
          <a:xfrm>
            <a:off x="1389103" y="1896311"/>
            <a:ext cx="15078075" cy="3937000"/>
          </a:xfrm>
        </p:spPr>
        <p:txBody>
          <a:bodyPr anchor="b">
            <a:normAutofit/>
          </a:bodyPr>
          <a:lstStyle>
            <a:lvl1pPr algn="l">
              <a:defRPr sz="8000" b="1"/>
            </a:lvl1pPr>
          </a:lstStyle>
          <a:p>
            <a:r>
              <a:rPr lang="nl-NL"/>
              <a:t>Klik om stijl te bewerken</a:t>
            </a:r>
          </a:p>
        </p:txBody>
      </p:sp>
      <p:sp>
        <p:nvSpPr>
          <p:cNvPr id="3" name="Ondertitel 2">
            <a:extLst>
              <a:ext uri="{FF2B5EF4-FFF2-40B4-BE49-F238E27FC236}">
                <a16:creationId xmlns:a16="http://schemas.microsoft.com/office/drawing/2014/main" id="{E4B2AD46-165B-7A92-7527-036CADCF5985}"/>
              </a:ext>
            </a:extLst>
          </p:cNvPr>
          <p:cNvSpPr>
            <a:spLocks noGrp="1"/>
          </p:cNvSpPr>
          <p:nvPr>
            <p:ph type="subTitle" idx="1"/>
          </p:nvPr>
        </p:nvSpPr>
        <p:spPr>
          <a:xfrm>
            <a:off x="1400697" y="5940425"/>
            <a:ext cx="15078075" cy="2730500"/>
          </a:xfrm>
        </p:spPr>
        <p:txBody>
          <a:bodyPr>
            <a:normAutofit/>
          </a:bodyPr>
          <a:lstStyle>
            <a:lvl1pPr marL="0" indent="0" algn="l">
              <a:buNone/>
              <a:defRPr sz="50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6" name="Tijdelijke aanduiding voor dianummer 5">
            <a:extLst>
              <a:ext uri="{FF2B5EF4-FFF2-40B4-BE49-F238E27FC236}">
                <a16:creationId xmlns:a16="http://schemas.microsoft.com/office/drawing/2014/main" id="{0BC75EC4-D44F-7ADE-AC1F-7D294E898EC8}"/>
              </a:ext>
            </a:extLst>
          </p:cNvPr>
          <p:cNvSpPr>
            <a:spLocks noGrp="1"/>
          </p:cNvSpPr>
          <p:nvPr>
            <p:ph type="sldNum" sz="quarter" idx="12"/>
          </p:nvPr>
        </p:nvSpPr>
        <p:spPr>
          <a:xfrm>
            <a:off x="14198600" y="10607675"/>
            <a:ext cx="4522788" cy="476250"/>
          </a:xfrm>
          <a:prstGeom prst="rect">
            <a:avLst/>
          </a:prstGeom>
        </p:spPr>
        <p:txBody>
          <a:bodyPr/>
          <a:lstStyle>
            <a:lvl1pPr>
              <a:defRPr sz="2400" b="1">
                <a:solidFill>
                  <a:schemeClr val="tx1"/>
                </a:solidFill>
                <a:latin typeface="+mn-lt"/>
              </a:defRPr>
            </a:lvl1pPr>
          </a:lstStyle>
          <a:p>
            <a:fld id="{7B0E1866-377F-5A49-8DB7-E6D9381D60FA}" type="slidenum">
              <a:rPr lang="nl-NL" smtClean="0"/>
              <a:pPr/>
              <a:t>‹nr.›</a:t>
            </a:fld>
            <a:endParaRPr lang="nl-NL"/>
          </a:p>
        </p:txBody>
      </p:sp>
      <p:sp>
        <p:nvSpPr>
          <p:cNvPr id="10" name="Tijdelijke aanduiding voor datum 3">
            <a:extLst>
              <a:ext uri="{FF2B5EF4-FFF2-40B4-BE49-F238E27FC236}">
                <a16:creationId xmlns:a16="http://schemas.microsoft.com/office/drawing/2014/main" id="{A96B48D4-19A1-68CC-731E-12FB42AB9953}"/>
              </a:ext>
            </a:extLst>
          </p:cNvPr>
          <p:cNvSpPr>
            <a:spLocks noGrp="1"/>
          </p:cNvSpPr>
          <p:nvPr>
            <p:ph type="dt" sz="half" idx="2"/>
          </p:nvPr>
        </p:nvSpPr>
        <p:spPr>
          <a:xfrm>
            <a:off x="1382712" y="601663"/>
            <a:ext cx="8974138" cy="601662"/>
          </a:xfrm>
          <a:prstGeom prst="rect">
            <a:avLst/>
          </a:prstGeom>
        </p:spPr>
        <p:txBody>
          <a:bodyPr vert="horz" lIns="91440" tIns="45720" rIns="91440" bIns="45720" rtlCol="0" anchor="ctr"/>
          <a:lstStyle>
            <a:lvl1pPr algn="l">
              <a:defRPr sz="2000" b="1">
                <a:solidFill>
                  <a:schemeClr val="tx1"/>
                </a:solidFill>
                <a:latin typeface="+mj-lt"/>
              </a:defRPr>
            </a:lvl1pPr>
          </a:lstStyle>
          <a:p>
            <a:r>
              <a:rPr lang="nl-NL"/>
              <a:t>Titel presentatie hier? Invoegen --&gt; Datum en Tijd</a:t>
            </a:r>
          </a:p>
        </p:txBody>
      </p:sp>
      <p:sp>
        <p:nvSpPr>
          <p:cNvPr id="11" name="Tijdelijke aanduiding voor voettekst 4">
            <a:extLst>
              <a:ext uri="{FF2B5EF4-FFF2-40B4-BE49-F238E27FC236}">
                <a16:creationId xmlns:a16="http://schemas.microsoft.com/office/drawing/2014/main" id="{52BFCCAE-BD0C-7A5D-FB95-377CEBF74652}"/>
              </a:ext>
            </a:extLst>
          </p:cNvPr>
          <p:cNvSpPr>
            <a:spLocks noGrp="1"/>
          </p:cNvSpPr>
          <p:nvPr>
            <p:ph type="ftr" sz="quarter" idx="3"/>
          </p:nvPr>
        </p:nvSpPr>
        <p:spPr>
          <a:xfrm>
            <a:off x="1382712" y="10398150"/>
            <a:ext cx="9659938" cy="601662"/>
          </a:xfrm>
          <a:prstGeom prst="rect">
            <a:avLst/>
          </a:prstGeom>
        </p:spPr>
        <p:txBody>
          <a:bodyPr vert="horz" lIns="91440" tIns="45720" rIns="91440" bIns="45720" rtlCol="0" anchor="ctr"/>
          <a:lstStyle>
            <a:lvl1pPr algn="l">
              <a:defRPr sz="2000" b="1">
                <a:solidFill>
                  <a:schemeClr val="tx1"/>
                </a:solidFill>
                <a:latin typeface="+mj-lt"/>
              </a:defRPr>
            </a:lvl1pPr>
          </a:lstStyle>
          <a:p>
            <a:r>
              <a:rPr lang="nl-NL"/>
              <a:t>Je naam of andere info hier? Invoegen --? Datum en Tijd</a:t>
            </a:r>
          </a:p>
        </p:txBody>
      </p:sp>
      <p:pic>
        <p:nvPicPr>
          <p:cNvPr id="7" name="Afbeelding 6" descr="Afbeelding met logo, Lettertype, Graphics, symbool&#10;&#10;Door AI gegenereerde inhoud is mogelijk onjuist.">
            <a:extLst>
              <a:ext uri="{FF2B5EF4-FFF2-40B4-BE49-F238E27FC236}">
                <a16:creationId xmlns:a16="http://schemas.microsoft.com/office/drawing/2014/main" id="{07356FCC-F48C-1085-7058-7AC8A6AAFDB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769872" y="676359"/>
            <a:ext cx="3956756" cy="2225675"/>
          </a:xfrm>
          <a:prstGeom prst="rect">
            <a:avLst/>
          </a:prstGeom>
        </p:spPr>
      </p:pic>
    </p:spTree>
    <p:extLst>
      <p:ext uri="{BB962C8B-B14F-4D97-AF65-F5344CB8AC3E}">
        <p14:creationId xmlns:p14="http://schemas.microsoft.com/office/powerpoint/2010/main" val="3214824345"/>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eldia 9">
    <p:bg>
      <p:bgRef idx="1001">
        <a:schemeClr val="bg2"/>
      </p:bgRef>
    </p:bg>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ABE978C1-74D1-1223-4AD7-50E7CC69E45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396"/>
            <a:ext cx="20104805" cy="11308953"/>
          </a:xfrm>
          <a:prstGeom prst="rect">
            <a:avLst/>
          </a:prstGeom>
        </p:spPr>
      </p:pic>
      <p:sp>
        <p:nvSpPr>
          <p:cNvPr id="2" name="Titel 1">
            <a:extLst>
              <a:ext uri="{FF2B5EF4-FFF2-40B4-BE49-F238E27FC236}">
                <a16:creationId xmlns:a16="http://schemas.microsoft.com/office/drawing/2014/main" id="{617747DD-2A4D-C2D8-D2F4-58D85581CAF8}"/>
              </a:ext>
            </a:extLst>
          </p:cNvPr>
          <p:cNvSpPr>
            <a:spLocks noGrp="1"/>
          </p:cNvSpPr>
          <p:nvPr>
            <p:ph type="ctrTitle"/>
          </p:nvPr>
        </p:nvSpPr>
        <p:spPr>
          <a:xfrm>
            <a:off x="1389103" y="1896311"/>
            <a:ext cx="15078075" cy="3937000"/>
          </a:xfrm>
        </p:spPr>
        <p:txBody>
          <a:bodyPr anchor="b">
            <a:normAutofit/>
          </a:bodyPr>
          <a:lstStyle>
            <a:lvl1pPr algn="l">
              <a:defRPr sz="8000" b="1"/>
            </a:lvl1pPr>
          </a:lstStyle>
          <a:p>
            <a:r>
              <a:rPr lang="nl-NL"/>
              <a:t>Klik om stijl te bewerken</a:t>
            </a:r>
          </a:p>
        </p:txBody>
      </p:sp>
      <p:sp>
        <p:nvSpPr>
          <p:cNvPr id="3" name="Ondertitel 2">
            <a:extLst>
              <a:ext uri="{FF2B5EF4-FFF2-40B4-BE49-F238E27FC236}">
                <a16:creationId xmlns:a16="http://schemas.microsoft.com/office/drawing/2014/main" id="{E4B2AD46-165B-7A92-7527-036CADCF5985}"/>
              </a:ext>
            </a:extLst>
          </p:cNvPr>
          <p:cNvSpPr>
            <a:spLocks noGrp="1"/>
          </p:cNvSpPr>
          <p:nvPr>
            <p:ph type="subTitle" idx="1"/>
          </p:nvPr>
        </p:nvSpPr>
        <p:spPr>
          <a:xfrm>
            <a:off x="1400697" y="5940425"/>
            <a:ext cx="15078075" cy="2730500"/>
          </a:xfrm>
        </p:spPr>
        <p:txBody>
          <a:bodyPr>
            <a:normAutofit/>
          </a:bodyPr>
          <a:lstStyle>
            <a:lvl1pPr marL="0" indent="0" algn="l">
              <a:buNone/>
              <a:defRPr sz="50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6" name="Tijdelijke aanduiding voor dianummer 5">
            <a:extLst>
              <a:ext uri="{FF2B5EF4-FFF2-40B4-BE49-F238E27FC236}">
                <a16:creationId xmlns:a16="http://schemas.microsoft.com/office/drawing/2014/main" id="{0BC75EC4-D44F-7ADE-AC1F-7D294E898EC8}"/>
              </a:ext>
            </a:extLst>
          </p:cNvPr>
          <p:cNvSpPr>
            <a:spLocks noGrp="1"/>
          </p:cNvSpPr>
          <p:nvPr>
            <p:ph type="sldNum" sz="quarter" idx="12"/>
          </p:nvPr>
        </p:nvSpPr>
        <p:spPr>
          <a:xfrm>
            <a:off x="14198600" y="10607675"/>
            <a:ext cx="4522788" cy="476250"/>
          </a:xfrm>
          <a:prstGeom prst="rect">
            <a:avLst/>
          </a:prstGeom>
        </p:spPr>
        <p:txBody>
          <a:bodyPr/>
          <a:lstStyle>
            <a:lvl1pPr>
              <a:defRPr sz="2400" b="1">
                <a:solidFill>
                  <a:schemeClr val="tx1"/>
                </a:solidFill>
                <a:latin typeface="+mn-lt"/>
              </a:defRPr>
            </a:lvl1pPr>
          </a:lstStyle>
          <a:p>
            <a:fld id="{7B0E1866-377F-5A49-8DB7-E6D9381D60FA}" type="slidenum">
              <a:rPr lang="nl-NL" smtClean="0"/>
              <a:pPr/>
              <a:t>‹nr.›</a:t>
            </a:fld>
            <a:endParaRPr lang="nl-NL"/>
          </a:p>
        </p:txBody>
      </p:sp>
      <p:sp>
        <p:nvSpPr>
          <p:cNvPr id="4" name="Tijdelijke aanduiding voor datum 3">
            <a:extLst>
              <a:ext uri="{FF2B5EF4-FFF2-40B4-BE49-F238E27FC236}">
                <a16:creationId xmlns:a16="http://schemas.microsoft.com/office/drawing/2014/main" id="{4E87C4F3-5925-71B0-8885-B14CC64F1C16}"/>
              </a:ext>
            </a:extLst>
          </p:cNvPr>
          <p:cNvSpPr>
            <a:spLocks noGrp="1"/>
          </p:cNvSpPr>
          <p:nvPr>
            <p:ph type="dt" sz="half" idx="2"/>
          </p:nvPr>
        </p:nvSpPr>
        <p:spPr>
          <a:xfrm>
            <a:off x="1382712" y="601663"/>
            <a:ext cx="8974138" cy="601662"/>
          </a:xfrm>
          <a:prstGeom prst="rect">
            <a:avLst/>
          </a:prstGeom>
        </p:spPr>
        <p:txBody>
          <a:bodyPr vert="horz" lIns="91440" tIns="45720" rIns="91440" bIns="45720" rtlCol="0" anchor="ctr"/>
          <a:lstStyle>
            <a:lvl1pPr algn="l">
              <a:defRPr sz="2000" b="1">
                <a:solidFill>
                  <a:schemeClr val="tx1"/>
                </a:solidFill>
                <a:latin typeface="+mj-lt"/>
              </a:defRPr>
            </a:lvl1pPr>
          </a:lstStyle>
          <a:p>
            <a:r>
              <a:rPr lang="nl-NL"/>
              <a:t>Titel presentatie hier? Invoegen --&gt; Datum en Tijd</a:t>
            </a:r>
          </a:p>
        </p:txBody>
      </p:sp>
      <p:sp>
        <p:nvSpPr>
          <p:cNvPr id="5" name="Tijdelijke aanduiding voor voettekst 4">
            <a:extLst>
              <a:ext uri="{FF2B5EF4-FFF2-40B4-BE49-F238E27FC236}">
                <a16:creationId xmlns:a16="http://schemas.microsoft.com/office/drawing/2014/main" id="{AB660E63-0402-07F6-AB24-07C6A5B92949}"/>
              </a:ext>
            </a:extLst>
          </p:cNvPr>
          <p:cNvSpPr>
            <a:spLocks noGrp="1"/>
          </p:cNvSpPr>
          <p:nvPr>
            <p:ph type="ftr" sz="quarter" idx="3"/>
          </p:nvPr>
        </p:nvSpPr>
        <p:spPr>
          <a:xfrm>
            <a:off x="1382712" y="10398150"/>
            <a:ext cx="10726738" cy="601662"/>
          </a:xfrm>
          <a:prstGeom prst="rect">
            <a:avLst/>
          </a:prstGeom>
        </p:spPr>
        <p:txBody>
          <a:bodyPr vert="horz" lIns="91440" tIns="45720" rIns="91440" bIns="45720" rtlCol="0" anchor="ctr"/>
          <a:lstStyle>
            <a:lvl1pPr algn="l">
              <a:defRPr sz="2000" b="1">
                <a:solidFill>
                  <a:schemeClr val="tx1"/>
                </a:solidFill>
                <a:latin typeface="+mj-lt"/>
              </a:defRPr>
            </a:lvl1pPr>
          </a:lstStyle>
          <a:p>
            <a:r>
              <a:rPr lang="nl-NL"/>
              <a:t>Je naam of andere info hier? Invoegen --? Datum en Tijd</a:t>
            </a:r>
          </a:p>
        </p:txBody>
      </p:sp>
      <p:pic>
        <p:nvPicPr>
          <p:cNvPr id="10" name="Afbeelding 9" descr="Afbeelding met logo, Lettertype, Graphics, symbool&#10;&#10;Door AI gegenereerde inhoud is mogelijk onjuist.">
            <a:extLst>
              <a:ext uri="{FF2B5EF4-FFF2-40B4-BE49-F238E27FC236}">
                <a16:creationId xmlns:a16="http://schemas.microsoft.com/office/drawing/2014/main" id="{8228BE83-21E4-2EF3-20A5-99B6589B209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769872" y="676359"/>
            <a:ext cx="3956756" cy="2225675"/>
          </a:xfrm>
          <a:prstGeom prst="rect">
            <a:avLst/>
          </a:prstGeom>
        </p:spPr>
      </p:pic>
    </p:spTree>
    <p:extLst>
      <p:ext uri="{BB962C8B-B14F-4D97-AF65-F5344CB8AC3E}">
        <p14:creationId xmlns:p14="http://schemas.microsoft.com/office/powerpoint/2010/main" val="272709036"/>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ussentitel ">
    <p:bg>
      <p:bgPr>
        <a:solidFill>
          <a:srgbClr val="67B8DB"/>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7747DD-2A4D-C2D8-D2F4-58D85581CAF8}"/>
              </a:ext>
            </a:extLst>
          </p:cNvPr>
          <p:cNvSpPr>
            <a:spLocks noGrp="1"/>
          </p:cNvSpPr>
          <p:nvPr>
            <p:ph type="ctrTitle"/>
          </p:nvPr>
        </p:nvSpPr>
        <p:spPr>
          <a:xfrm>
            <a:off x="1389103" y="1896311"/>
            <a:ext cx="15078075" cy="3937000"/>
          </a:xfrm>
        </p:spPr>
        <p:txBody>
          <a:bodyPr anchor="b">
            <a:normAutofit/>
          </a:bodyPr>
          <a:lstStyle>
            <a:lvl1pPr algn="l">
              <a:defRPr sz="8000" b="1">
                <a:solidFill>
                  <a:schemeClr val="bg1"/>
                </a:solidFill>
              </a:defRPr>
            </a:lvl1pPr>
          </a:lstStyle>
          <a:p>
            <a:r>
              <a:rPr lang="nl-NL"/>
              <a:t>Klik om stijl te bewerken</a:t>
            </a:r>
          </a:p>
        </p:txBody>
      </p:sp>
      <p:sp>
        <p:nvSpPr>
          <p:cNvPr id="3" name="Ondertitel 2">
            <a:extLst>
              <a:ext uri="{FF2B5EF4-FFF2-40B4-BE49-F238E27FC236}">
                <a16:creationId xmlns:a16="http://schemas.microsoft.com/office/drawing/2014/main" id="{E4B2AD46-165B-7A92-7527-036CADCF5985}"/>
              </a:ext>
            </a:extLst>
          </p:cNvPr>
          <p:cNvSpPr>
            <a:spLocks noGrp="1"/>
          </p:cNvSpPr>
          <p:nvPr>
            <p:ph type="subTitle" idx="1"/>
          </p:nvPr>
        </p:nvSpPr>
        <p:spPr>
          <a:xfrm>
            <a:off x="1400697" y="5940425"/>
            <a:ext cx="15078075" cy="2730500"/>
          </a:xfrm>
        </p:spPr>
        <p:txBody>
          <a:bodyPr>
            <a:normAutofit/>
          </a:bodyPr>
          <a:lstStyle>
            <a:lvl1pPr marL="0" indent="0" algn="l">
              <a:buNone/>
              <a:defRPr sz="50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6" name="Tijdelijke aanduiding voor dianummer 5">
            <a:extLst>
              <a:ext uri="{FF2B5EF4-FFF2-40B4-BE49-F238E27FC236}">
                <a16:creationId xmlns:a16="http://schemas.microsoft.com/office/drawing/2014/main" id="{0BC75EC4-D44F-7ADE-AC1F-7D294E898EC8}"/>
              </a:ext>
            </a:extLst>
          </p:cNvPr>
          <p:cNvSpPr>
            <a:spLocks noGrp="1"/>
          </p:cNvSpPr>
          <p:nvPr>
            <p:ph type="sldNum" sz="quarter" idx="12"/>
          </p:nvPr>
        </p:nvSpPr>
        <p:spPr>
          <a:xfrm>
            <a:off x="14198600" y="10607675"/>
            <a:ext cx="4522788" cy="476250"/>
          </a:xfrm>
          <a:prstGeom prst="rect">
            <a:avLst/>
          </a:prstGeom>
        </p:spPr>
        <p:txBody>
          <a:bodyPr/>
          <a:lstStyle>
            <a:lvl1pPr>
              <a:defRPr sz="2400" b="1">
                <a:solidFill>
                  <a:schemeClr val="tx1"/>
                </a:solidFill>
                <a:latin typeface="+mn-lt"/>
              </a:defRPr>
            </a:lvl1pPr>
          </a:lstStyle>
          <a:p>
            <a:fld id="{7B0E1866-377F-5A49-8DB7-E6D9381D60FA}" type="slidenum">
              <a:rPr lang="nl-NL" smtClean="0"/>
              <a:pPr/>
              <a:t>‹nr.›</a:t>
            </a:fld>
            <a:endParaRPr lang="nl-NL"/>
          </a:p>
        </p:txBody>
      </p:sp>
      <p:sp>
        <p:nvSpPr>
          <p:cNvPr id="4" name="Tijdelijke aanduiding voor datum 3">
            <a:extLst>
              <a:ext uri="{FF2B5EF4-FFF2-40B4-BE49-F238E27FC236}">
                <a16:creationId xmlns:a16="http://schemas.microsoft.com/office/drawing/2014/main" id="{4E87C4F3-5925-71B0-8885-B14CC64F1C16}"/>
              </a:ext>
            </a:extLst>
          </p:cNvPr>
          <p:cNvSpPr>
            <a:spLocks noGrp="1"/>
          </p:cNvSpPr>
          <p:nvPr>
            <p:ph type="dt" sz="half" idx="2"/>
          </p:nvPr>
        </p:nvSpPr>
        <p:spPr>
          <a:xfrm>
            <a:off x="1382712" y="601663"/>
            <a:ext cx="8974138" cy="601662"/>
          </a:xfrm>
          <a:prstGeom prst="rect">
            <a:avLst/>
          </a:prstGeom>
        </p:spPr>
        <p:txBody>
          <a:bodyPr vert="horz" lIns="91440" tIns="45720" rIns="91440" bIns="45720" rtlCol="0" anchor="ctr"/>
          <a:lstStyle>
            <a:lvl1pPr algn="l">
              <a:defRPr sz="2000" b="1">
                <a:solidFill>
                  <a:schemeClr val="tx1"/>
                </a:solidFill>
                <a:latin typeface="+mj-lt"/>
              </a:defRPr>
            </a:lvl1pPr>
          </a:lstStyle>
          <a:p>
            <a:r>
              <a:rPr lang="nl-NL"/>
              <a:t>Titel presentatie hier? Invoegen --&gt; Datum en Tijd</a:t>
            </a:r>
          </a:p>
        </p:txBody>
      </p:sp>
      <p:sp>
        <p:nvSpPr>
          <p:cNvPr id="5" name="Tijdelijke aanduiding voor voettekst 4">
            <a:extLst>
              <a:ext uri="{FF2B5EF4-FFF2-40B4-BE49-F238E27FC236}">
                <a16:creationId xmlns:a16="http://schemas.microsoft.com/office/drawing/2014/main" id="{AB660E63-0402-07F6-AB24-07C6A5B92949}"/>
              </a:ext>
            </a:extLst>
          </p:cNvPr>
          <p:cNvSpPr>
            <a:spLocks noGrp="1"/>
          </p:cNvSpPr>
          <p:nvPr>
            <p:ph type="ftr" sz="quarter" idx="3"/>
          </p:nvPr>
        </p:nvSpPr>
        <p:spPr>
          <a:xfrm>
            <a:off x="1382712" y="10398150"/>
            <a:ext cx="10726738" cy="601662"/>
          </a:xfrm>
          <a:prstGeom prst="rect">
            <a:avLst/>
          </a:prstGeom>
        </p:spPr>
        <p:txBody>
          <a:bodyPr vert="horz" lIns="91440" tIns="45720" rIns="91440" bIns="45720" rtlCol="0" anchor="ctr"/>
          <a:lstStyle>
            <a:lvl1pPr algn="l">
              <a:defRPr sz="2000" b="1">
                <a:solidFill>
                  <a:schemeClr val="tx1"/>
                </a:solidFill>
                <a:latin typeface="+mj-lt"/>
              </a:defRPr>
            </a:lvl1pPr>
          </a:lstStyle>
          <a:p>
            <a:r>
              <a:rPr lang="nl-NL"/>
              <a:t>Je naam of andere info hier? Invoegen --? Datum en Tijd</a:t>
            </a:r>
          </a:p>
        </p:txBody>
      </p:sp>
      <p:pic>
        <p:nvPicPr>
          <p:cNvPr id="8" name="Afbeelding 7" descr="Afbeelding met logo, Lettertype, Graphics, symbool&#10;&#10;Door AI gegenereerde inhoud is mogelijk onjuist.">
            <a:extLst>
              <a:ext uri="{FF2B5EF4-FFF2-40B4-BE49-F238E27FC236}">
                <a16:creationId xmlns:a16="http://schemas.microsoft.com/office/drawing/2014/main" id="{059F5156-707A-89A5-5FEB-9D4C52DF4C9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769872" y="676359"/>
            <a:ext cx="3956756" cy="2225675"/>
          </a:xfrm>
          <a:prstGeom prst="rect">
            <a:avLst/>
          </a:prstGeom>
        </p:spPr>
      </p:pic>
    </p:spTree>
    <p:extLst>
      <p:ext uri="{BB962C8B-B14F-4D97-AF65-F5344CB8AC3E}">
        <p14:creationId xmlns:p14="http://schemas.microsoft.com/office/powerpoint/2010/main" val="2155091379"/>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 en object A">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8BACBDCF-3CCC-492F-2DA6-07716E61F396}"/>
              </a:ext>
            </a:extLst>
          </p:cNvPr>
          <p:cNvSpPr>
            <a:spLocks noGrp="1"/>
          </p:cNvSpPr>
          <p:nvPr>
            <p:ph idx="1"/>
          </p:nvPr>
        </p:nvSpPr>
        <p:spPr>
          <a:xfrm>
            <a:off x="3041650" y="2786400"/>
            <a:ext cx="14020800" cy="7398000"/>
          </a:xfrm>
        </p:spPr>
        <p:txBody>
          <a:bodyPr anchor="ct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dianummer 5">
            <a:extLst>
              <a:ext uri="{FF2B5EF4-FFF2-40B4-BE49-F238E27FC236}">
                <a16:creationId xmlns:a16="http://schemas.microsoft.com/office/drawing/2014/main" id="{EFE4301A-62AA-4AC2-FD41-5D1D642D6240}"/>
              </a:ext>
            </a:extLst>
          </p:cNvPr>
          <p:cNvSpPr>
            <a:spLocks noGrp="1"/>
          </p:cNvSpPr>
          <p:nvPr>
            <p:ph type="sldNum" sz="quarter" idx="12"/>
          </p:nvPr>
        </p:nvSpPr>
        <p:spPr>
          <a:xfrm>
            <a:off x="14198600" y="10482263"/>
            <a:ext cx="4522788" cy="601662"/>
          </a:xfrm>
          <a:prstGeom prst="rect">
            <a:avLst/>
          </a:prstGeom>
        </p:spPr>
        <p:txBody>
          <a:bodyPr/>
          <a:lstStyle/>
          <a:p>
            <a:fld id="{7B0E1866-377F-5A49-8DB7-E6D9381D60FA}" type="slidenum">
              <a:rPr lang="nl-NL" smtClean="0"/>
              <a:t>‹nr.›</a:t>
            </a:fld>
            <a:endParaRPr lang="nl-NL"/>
          </a:p>
        </p:txBody>
      </p:sp>
      <p:sp>
        <p:nvSpPr>
          <p:cNvPr id="2" name="Tijdelijke aanduiding voor datum 3">
            <a:extLst>
              <a:ext uri="{FF2B5EF4-FFF2-40B4-BE49-F238E27FC236}">
                <a16:creationId xmlns:a16="http://schemas.microsoft.com/office/drawing/2014/main" id="{CF3E39F1-7685-A39F-ED5B-46A9D3497100}"/>
              </a:ext>
            </a:extLst>
          </p:cNvPr>
          <p:cNvSpPr>
            <a:spLocks noGrp="1"/>
          </p:cNvSpPr>
          <p:nvPr>
            <p:ph type="dt" sz="half" idx="2"/>
          </p:nvPr>
        </p:nvSpPr>
        <p:spPr>
          <a:xfrm>
            <a:off x="1382712" y="601663"/>
            <a:ext cx="8974138" cy="601662"/>
          </a:xfrm>
          <a:prstGeom prst="rect">
            <a:avLst/>
          </a:prstGeom>
        </p:spPr>
        <p:txBody>
          <a:bodyPr vert="horz" lIns="91440" tIns="45720" rIns="91440" bIns="45720" rtlCol="0" anchor="ctr"/>
          <a:lstStyle>
            <a:lvl1pPr algn="l">
              <a:defRPr sz="2000" b="1">
                <a:solidFill>
                  <a:schemeClr val="tx1"/>
                </a:solidFill>
                <a:latin typeface="+mj-lt"/>
              </a:defRPr>
            </a:lvl1pPr>
          </a:lstStyle>
          <a:p>
            <a:r>
              <a:rPr lang="nl-NL"/>
              <a:t>Titel presentatie hier? Invoegen --&gt; Datum en Tijd</a:t>
            </a:r>
          </a:p>
        </p:txBody>
      </p:sp>
      <p:sp>
        <p:nvSpPr>
          <p:cNvPr id="4" name="Tijdelijke aanduiding voor voettekst 4">
            <a:extLst>
              <a:ext uri="{FF2B5EF4-FFF2-40B4-BE49-F238E27FC236}">
                <a16:creationId xmlns:a16="http://schemas.microsoft.com/office/drawing/2014/main" id="{5033F7E6-4FC9-022C-62EA-A671FF416D70}"/>
              </a:ext>
            </a:extLst>
          </p:cNvPr>
          <p:cNvSpPr>
            <a:spLocks noGrp="1"/>
          </p:cNvSpPr>
          <p:nvPr>
            <p:ph type="ftr" sz="quarter" idx="3"/>
          </p:nvPr>
        </p:nvSpPr>
        <p:spPr>
          <a:xfrm>
            <a:off x="1382712" y="10398150"/>
            <a:ext cx="11869738" cy="601662"/>
          </a:xfrm>
          <a:prstGeom prst="rect">
            <a:avLst/>
          </a:prstGeom>
        </p:spPr>
        <p:txBody>
          <a:bodyPr vert="horz" lIns="91440" tIns="45720" rIns="91440" bIns="45720" rtlCol="0" anchor="ctr"/>
          <a:lstStyle>
            <a:lvl1pPr algn="l">
              <a:defRPr sz="2000" b="1">
                <a:solidFill>
                  <a:schemeClr val="tx1"/>
                </a:solidFill>
                <a:latin typeface="+mj-lt"/>
              </a:defRPr>
            </a:lvl1pPr>
          </a:lstStyle>
          <a:p>
            <a:r>
              <a:rPr lang="nl-NL"/>
              <a:t>Je naam of andere info hier? Invoegen --? Datum en Tijd</a:t>
            </a:r>
          </a:p>
        </p:txBody>
      </p:sp>
      <p:sp>
        <p:nvSpPr>
          <p:cNvPr id="5" name="Titel 4">
            <a:extLst>
              <a:ext uri="{FF2B5EF4-FFF2-40B4-BE49-F238E27FC236}">
                <a16:creationId xmlns:a16="http://schemas.microsoft.com/office/drawing/2014/main" id="{EF4DB891-4FB4-8B1E-97F6-1187D5569BB1}"/>
              </a:ext>
            </a:extLst>
          </p:cNvPr>
          <p:cNvSpPr>
            <a:spLocks noGrp="1"/>
          </p:cNvSpPr>
          <p:nvPr>
            <p:ph type="title"/>
          </p:nvPr>
        </p:nvSpPr>
        <p:spPr>
          <a:xfrm>
            <a:off x="3042000" y="1250951"/>
            <a:ext cx="14020800" cy="1536699"/>
          </a:xfrm>
        </p:spPr>
        <p:txBody>
          <a:bodyPr/>
          <a:lstStyle>
            <a:lvl1pPr>
              <a:defRPr b="1"/>
            </a:lvl1pPr>
          </a:lstStyle>
          <a:p>
            <a:r>
              <a:rPr lang="nl-NL"/>
              <a:t>Klik om stijl te bewerken</a:t>
            </a:r>
          </a:p>
        </p:txBody>
      </p:sp>
    </p:spTree>
    <p:extLst>
      <p:ext uri="{BB962C8B-B14F-4D97-AF65-F5344CB8AC3E}">
        <p14:creationId xmlns:p14="http://schemas.microsoft.com/office/powerpoint/2010/main" val="4149463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eldia 1">
    <p:spTree>
      <p:nvGrpSpPr>
        <p:cNvPr id="1" name=""/>
        <p:cNvGrpSpPr/>
        <p:nvPr/>
      </p:nvGrpSpPr>
      <p:grpSpPr>
        <a:xfrm>
          <a:off x="0" y="0"/>
          <a:ext cx="0" cy="0"/>
          <a:chOff x="0" y="0"/>
          <a:chExt cx="0" cy="0"/>
        </a:xfrm>
      </p:grpSpPr>
      <p:pic>
        <p:nvPicPr>
          <p:cNvPr id="7" name="object 2">
            <a:extLst>
              <a:ext uri="{FF2B5EF4-FFF2-40B4-BE49-F238E27FC236}">
                <a16:creationId xmlns:a16="http://schemas.microsoft.com/office/drawing/2014/main" id="{48B1FB50-28B4-7186-A297-8159EB406606}"/>
              </a:ext>
            </a:extLst>
          </p:cNvPr>
          <p:cNvPicPr>
            <a:picLocks noGrp="1" noRot="1" noMove="1" noResize="1" noEditPoints="1" noAdjustHandles="1" noChangeArrowheads="1" noChangeShapeType="1" noCrop="1"/>
          </p:cNvPicPr>
          <p:nvPr userDrawn="1"/>
        </p:nvPicPr>
        <p:blipFill>
          <a:blip r:embed="rId2" cstate="print"/>
          <a:stretch>
            <a:fillRect/>
          </a:stretch>
        </p:blipFill>
        <p:spPr>
          <a:xfrm>
            <a:off x="0" y="4946"/>
            <a:ext cx="20104100" cy="11308556"/>
          </a:xfrm>
          <a:prstGeom prst="rect">
            <a:avLst/>
          </a:prstGeom>
        </p:spPr>
      </p:pic>
      <p:sp>
        <p:nvSpPr>
          <p:cNvPr id="2" name="Titel 1">
            <a:extLst>
              <a:ext uri="{FF2B5EF4-FFF2-40B4-BE49-F238E27FC236}">
                <a16:creationId xmlns:a16="http://schemas.microsoft.com/office/drawing/2014/main" id="{617747DD-2A4D-C2D8-D2F4-58D85581CAF8}"/>
              </a:ext>
            </a:extLst>
          </p:cNvPr>
          <p:cNvSpPr>
            <a:spLocks noGrp="1"/>
          </p:cNvSpPr>
          <p:nvPr>
            <p:ph type="ctrTitle"/>
          </p:nvPr>
        </p:nvSpPr>
        <p:spPr>
          <a:xfrm>
            <a:off x="1389103" y="1896311"/>
            <a:ext cx="15078075" cy="3937000"/>
          </a:xfrm>
        </p:spPr>
        <p:txBody>
          <a:bodyPr anchor="b">
            <a:normAutofit/>
          </a:bodyPr>
          <a:lstStyle>
            <a:lvl1pPr algn="l">
              <a:defRPr sz="8000" b="1"/>
            </a:lvl1pPr>
          </a:lstStyle>
          <a:p>
            <a:r>
              <a:rPr lang="nl-NL"/>
              <a:t>Klik om stijl te bewerken</a:t>
            </a:r>
          </a:p>
        </p:txBody>
      </p:sp>
      <p:sp>
        <p:nvSpPr>
          <p:cNvPr id="3" name="Ondertitel 2">
            <a:extLst>
              <a:ext uri="{FF2B5EF4-FFF2-40B4-BE49-F238E27FC236}">
                <a16:creationId xmlns:a16="http://schemas.microsoft.com/office/drawing/2014/main" id="{E4B2AD46-165B-7A92-7527-036CADCF5985}"/>
              </a:ext>
            </a:extLst>
          </p:cNvPr>
          <p:cNvSpPr>
            <a:spLocks noGrp="1"/>
          </p:cNvSpPr>
          <p:nvPr>
            <p:ph type="subTitle" idx="1"/>
          </p:nvPr>
        </p:nvSpPr>
        <p:spPr>
          <a:xfrm>
            <a:off x="1400697" y="5940425"/>
            <a:ext cx="15078075" cy="2730500"/>
          </a:xfrm>
        </p:spPr>
        <p:txBody>
          <a:bodyPr>
            <a:normAutofit/>
          </a:bodyPr>
          <a:lstStyle>
            <a:lvl1pPr marL="0" indent="0" algn="l">
              <a:buNone/>
              <a:defRPr sz="50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6" name="Tijdelijke aanduiding voor dianummer 5">
            <a:extLst>
              <a:ext uri="{FF2B5EF4-FFF2-40B4-BE49-F238E27FC236}">
                <a16:creationId xmlns:a16="http://schemas.microsoft.com/office/drawing/2014/main" id="{0BC75EC4-D44F-7ADE-AC1F-7D294E898EC8}"/>
              </a:ext>
            </a:extLst>
          </p:cNvPr>
          <p:cNvSpPr>
            <a:spLocks noGrp="1"/>
          </p:cNvSpPr>
          <p:nvPr>
            <p:ph type="sldNum" sz="quarter" idx="12"/>
          </p:nvPr>
        </p:nvSpPr>
        <p:spPr>
          <a:xfrm>
            <a:off x="14198600" y="10607675"/>
            <a:ext cx="4522788" cy="476250"/>
          </a:xfrm>
          <a:prstGeom prst="rect">
            <a:avLst/>
          </a:prstGeom>
        </p:spPr>
        <p:txBody>
          <a:bodyPr/>
          <a:lstStyle>
            <a:lvl1pPr algn="r">
              <a:defRPr sz="2400" b="1">
                <a:solidFill>
                  <a:schemeClr val="tx1"/>
                </a:solidFill>
                <a:latin typeface="+mn-lt"/>
              </a:defRPr>
            </a:lvl1pPr>
          </a:lstStyle>
          <a:p>
            <a:fld id="{7B0E1866-377F-5A49-8DB7-E6D9381D60FA}" type="slidenum">
              <a:rPr lang="nl-NL" smtClean="0"/>
              <a:pPr/>
              <a:t>‹nr.›</a:t>
            </a:fld>
            <a:endParaRPr lang="nl-NL"/>
          </a:p>
        </p:txBody>
      </p:sp>
      <p:sp>
        <p:nvSpPr>
          <p:cNvPr id="9" name="Tijdelijke aanduiding voor datum 3">
            <a:extLst>
              <a:ext uri="{FF2B5EF4-FFF2-40B4-BE49-F238E27FC236}">
                <a16:creationId xmlns:a16="http://schemas.microsoft.com/office/drawing/2014/main" id="{693CF68E-1AE2-C2E9-2E42-6CD1B415FB94}"/>
              </a:ext>
            </a:extLst>
          </p:cNvPr>
          <p:cNvSpPr>
            <a:spLocks noGrp="1"/>
          </p:cNvSpPr>
          <p:nvPr>
            <p:ph type="dt" sz="half" idx="2"/>
          </p:nvPr>
        </p:nvSpPr>
        <p:spPr>
          <a:xfrm>
            <a:off x="1382712" y="601663"/>
            <a:ext cx="8974138" cy="601662"/>
          </a:xfrm>
          <a:prstGeom prst="rect">
            <a:avLst/>
          </a:prstGeom>
        </p:spPr>
        <p:txBody>
          <a:bodyPr vert="horz" lIns="91440" tIns="45720" rIns="91440" bIns="45720" rtlCol="0" anchor="ctr"/>
          <a:lstStyle>
            <a:lvl1pPr algn="l">
              <a:defRPr sz="2000" b="1">
                <a:solidFill>
                  <a:schemeClr val="tx1"/>
                </a:solidFill>
                <a:latin typeface="+mj-lt"/>
              </a:defRPr>
            </a:lvl1pPr>
          </a:lstStyle>
          <a:p>
            <a:r>
              <a:rPr lang="nl-NL"/>
              <a:t>Titel presentatie hier? Invoegen --&gt; Datum en Tijd</a:t>
            </a:r>
          </a:p>
        </p:txBody>
      </p:sp>
      <p:sp>
        <p:nvSpPr>
          <p:cNvPr id="10" name="Tijdelijke aanduiding voor voettekst 4">
            <a:extLst>
              <a:ext uri="{FF2B5EF4-FFF2-40B4-BE49-F238E27FC236}">
                <a16:creationId xmlns:a16="http://schemas.microsoft.com/office/drawing/2014/main" id="{F655E851-1F3A-76F7-8B6C-B8256089E5D2}"/>
              </a:ext>
            </a:extLst>
          </p:cNvPr>
          <p:cNvSpPr>
            <a:spLocks noGrp="1"/>
          </p:cNvSpPr>
          <p:nvPr>
            <p:ph type="ftr" sz="quarter" idx="3"/>
          </p:nvPr>
        </p:nvSpPr>
        <p:spPr>
          <a:xfrm>
            <a:off x="1382712" y="10398150"/>
            <a:ext cx="11869738" cy="601662"/>
          </a:xfrm>
          <a:prstGeom prst="rect">
            <a:avLst/>
          </a:prstGeom>
        </p:spPr>
        <p:txBody>
          <a:bodyPr vert="horz" lIns="91440" tIns="45720" rIns="91440" bIns="45720" rtlCol="0" anchor="ctr"/>
          <a:lstStyle>
            <a:lvl1pPr algn="l">
              <a:defRPr sz="2000" b="1">
                <a:solidFill>
                  <a:schemeClr val="tx1"/>
                </a:solidFill>
                <a:latin typeface="+mj-lt"/>
              </a:defRPr>
            </a:lvl1pPr>
          </a:lstStyle>
          <a:p>
            <a:r>
              <a:rPr lang="nl-NL"/>
              <a:t>Je naam of andere info hier? Invoegen --? Datum en Tijd</a:t>
            </a:r>
          </a:p>
        </p:txBody>
      </p:sp>
      <p:pic>
        <p:nvPicPr>
          <p:cNvPr id="5" name="Afbeelding 4">
            <a:extLst>
              <a:ext uri="{FF2B5EF4-FFF2-40B4-BE49-F238E27FC236}">
                <a16:creationId xmlns:a16="http://schemas.microsoft.com/office/drawing/2014/main" id="{85BC508A-6AE1-AD30-1972-CCB1F31E321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843250" y="719548"/>
            <a:ext cx="3810000" cy="2143125"/>
          </a:xfrm>
          <a:prstGeom prst="rect">
            <a:avLst/>
          </a:prstGeom>
        </p:spPr>
      </p:pic>
    </p:spTree>
    <p:extLst>
      <p:ext uri="{BB962C8B-B14F-4D97-AF65-F5344CB8AC3E}">
        <p14:creationId xmlns:p14="http://schemas.microsoft.com/office/powerpoint/2010/main" val="33200394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 en object B">
    <p:spTree>
      <p:nvGrpSpPr>
        <p:cNvPr id="1" name=""/>
        <p:cNvGrpSpPr/>
        <p:nvPr/>
      </p:nvGrpSpPr>
      <p:grpSpPr>
        <a:xfrm>
          <a:off x="0" y="0"/>
          <a:ext cx="0" cy="0"/>
          <a:chOff x="0" y="0"/>
          <a:chExt cx="0" cy="0"/>
        </a:xfrm>
      </p:grpSpPr>
      <p:pic>
        <p:nvPicPr>
          <p:cNvPr id="5" name="object 2">
            <a:extLst>
              <a:ext uri="{FF2B5EF4-FFF2-40B4-BE49-F238E27FC236}">
                <a16:creationId xmlns:a16="http://schemas.microsoft.com/office/drawing/2014/main" id="{6FEEC3C7-89D2-B8EB-04AF-D1707178F9B7}"/>
              </a:ext>
            </a:extLst>
          </p:cNvPr>
          <p:cNvPicPr/>
          <p:nvPr userDrawn="1"/>
        </p:nvPicPr>
        <p:blipFill>
          <a:blip r:embed="rId2" cstate="print"/>
          <a:stretch>
            <a:fillRect/>
          </a:stretch>
        </p:blipFill>
        <p:spPr>
          <a:xfrm>
            <a:off x="0" y="794"/>
            <a:ext cx="20104100" cy="11308556"/>
          </a:xfrm>
          <a:prstGeom prst="rect">
            <a:avLst/>
          </a:prstGeom>
        </p:spPr>
      </p:pic>
      <p:sp>
        <p:nvSpPr>
          <p:cNvPr id="3" name="Tijdelijke aanduiding voor inhoud 2">
            <a:extLst>
              <a:ext uri="{FF2B5EF4-FFF2-40B4-BE49-F238E27FC236}">
                <a16:creationId xmlns:a16="http://schemas.microsoft.com/office/drawing/2014/main" id="{8BACBDCF-3CCC-492F-2DA6-07716E61F396}"/>
              </a:ext>
            </a:extLst>
          </p:cNvPr>
          <p:cNvSpPr>
            <a:spLocks noGrp="1"/>
          </p:cNvSpPr>
          <p:nvPr>
            <p:ph idx="1"/>
          </p:nvPr>
        </p:nvSpPr>
        <p:spPr>
          <a:xfrm>
            <a:off x="3042000" y="2786400"/>
            <a:ext cx="14018400" cy="7398000"/>
          </a:xfrm>
        </p:spPr>
        <p:txBody>
          <a:bodyPr anchor="ct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dianummer 5">
            <a:extLst>
              <a:ext uri="{FF2B5EF4-FFF2-40B4-BE49-F238E27FC236}">
                <a16:creationId xmlns:a16="http://schemas.microsoft.com/office/drawing/2014/main" id="{EFE4301A-62AA-4AC2-FD41-5D1D642D6240}"/>
              </a:ext>
            </a:extLst>
          </p:cNvPr>
          <p:cNvSpPr>
            <a:spLocks noGrp="1"/>
          </p:cNvSpPr>
          <p:nvPr>
            <p:ph type="sldNum" sz="quarter" idx="12"/>
          </p:nvPr>
        </p:nvSpPr>
        <p:spPr>
          <a:xfrm>
            <a:off x="14198600" y="10482263"/>
            <a:ext cx="4522788" cy="601662"/>
          </a:xfrm>
          <a:prstGeom prst="rect">
            <a:avLst/>
          </a:prstGeom>
        </p:spPr>
        <p:txBody>
          <a:bodyPr/>
          <a:lstStyle/>
          <a:p>
            <a:fld id="{7B0E1866-377F-5A49-8DB7-E6D9381D60FA}" type="slidenum">
              <a:rPr lang="nl-NL" smtClean="0"/>
              <a:t>‹nr.›</a:t>
            </a:fld>
            <a:endParaRPr lang="nl-NL"/>
          </a:p>
        </p:txBody>
      </p:sp>
      <p:sp>
        <p:nvSpPr>
          <p:cNvPr id="2" name="Tijdelijke aanduiding voor datum 3">
            <a:extLst>
              <a:ext uri="{FF2B5EF4-FFF2-40B4-BE49-F238E27FC236}">
                <a16:creationId xmlns:a16="http://schemas.microsoft.com/office/drawing/2014/main" id="{CF3E39F1-7685-A39F-ED5B-46A9D3497100}"/>
              </a:ext>
            </a:extLst>
          </p:cNvPr>
          <p:cNvSpPr>
            <a:spLocks noGrp="1"/>
          </p:cNvSpPr>
          <p:nvPr>
            <p:ph type="dt" sz="half" idx="2"/>
          </p:nvPr>
        </p:nvSpPr>
        <p:spPr>
          <a:xfrm>
            <a:off x="1382712" y="601663"/>
            <a:ext cx="8974138" cy="601662"/>
          </a:xfrm>
          <a:prstGeom prst="rect">
            <a:avLst/>
          </a:prstGeom>
        </p:spPr>
        <p:txBody>
          <a:bodyPr vert="horz" lIns="91440" tIns="45720" rIns="91440" bIns="45720" rtlCol="0" anchor="ctr"/>
          <a:lstStyle>
            <a:lvl1pPr algn="l">
              <a:defRPr sz="2000" b="1">
                <a:solidFill>
                  <a:schemeClr val="tx1"/>
                </a:solidFill>
                <a:latin typeface="+mj-lt"/>
              </a:defRPr>
            </a:lvl1pPr>
          </a:lstStyle>
          <a:p>
            <a:r>
              <a:rPr lang="nl-NL"/>
              <a:t>Titel presentatie hier? Invoegen --&gt; Datum en Tijd</a:t>
            </a:r>
          </a:p>
        </p:txBody>
      </p:sp>
      <p:sp>
        <p:nvSpPr>
          <p:cNvPr id="4" name="Tijdelijke aanduiding voor voettekst 4">
            <a:extLst>
              <a:ext uri="{FF2B5EF4-FFF2-40B4-BE49-F238E27FC236}">
                <a16:creationId xmlns:a16="http://schemas.microsoft.com/office/drawing/2014/main" id="{5033F7E6-4FC9-022C-62EA-A671FF416D70}"/>
              </a:ext>
            </a:extLst>
          </p:cNvPr>
          <p:cNvSpPr>
            <a:spLocks noGrp="1"/>
          </p:cNvSpPr>
          <p:nvPr>
            <p:ph type="ftr" sz="quarter" idx="3"/>
          </p:nvPr>
        </p:nvSpPr>
        <p:spPr>
          <a:xfrm>
            <a:off x="1382712" y="10398150"/>
            <a:ext cx="11869738" cy="601662"/>
          </a:xfrm>
          <a:prstGeom prst="rect">
            <a:avLst/>
          </a:prstGeom>
        </p:spPr>
        <p:txBody>
          <a:bodyPr vert="horz" lIns="91440" tIns="45720" rIns="91440" bIns="45720" rtlCol="0" anchor="ctr"/>
          <a:lstStyle>
            <a:lvl1pPr algn="l">
              <a:defRPr sz="2000" b="1">
                <a:solidFill>
                  <a:schemeClr val="tx1"/>
                </a:solidFill>
                <a:latin typeface="+mj-lt"/>
              </a:defRPr>
            </a:lvl1pPr>
          </a:lstStyle>
          <a:p>
            <a:r>
              <a:rPr lang="nl-NL"/>
              <a:t>Je naam of andere info hier? Invoegen --? Datum en Tijd</a:t>
            </a:r>
          </a:p>
        </p:txBody>
      </p:sp>
      <p:sp>
        <p:nvSpPr>
          <p:cNvPr id="8" name="Titel 7">
            <a:extLst>
              <a:ext uri="{FF2B5EF4-FFF2-40B4-BE49-F238E27FC236}">
                <a16:creationId xmlns:a16="http://schemas.microsoft.com/office/drawing/2014/main" id="{958607FE-76A3-B83E-65D0-6B84D0D675E7}"/>
              </a:ext>
            </a:extLst>
          </p:cNvPr>
          <p:cNvSpPr>
            <a:spLocks noGrp="1"/>
          </p:cNvSpPr>
          <p:nvPr>
            <p:ph type="title"/>
          </p:nvPr>
        </p:nvSpPr>
        <p:spPr/>
        <p:txBody>
          <a:bodyPr/>
          <a:lstStyle/>
          <a:p>
            <a:r>
              <a:rPr lang="nl-NL"/>
              <a:t>Klik om stijl te bewerken</a:t>
            </a:r>
          </a:p>
        </p:txBody>
      </p:sp>
    </p:spTree>
    <p:extLst>
      <p:ext uri="{BB962C8B-B14F-4D97-AF65-F5344CB8AC3E}">
        <p14:creationId xmlns:p14="http://schemas.microsoft.com/office/powerpoint/2010/main" val="28485729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 en object C">
    <p:spTree>
      <p:nvGrpSpPr>
        <p:cNvPr id="1" name=""/>
        <p:cNvGrpSpPr/>
        <p:nvPr/>
      </p:nvGrpSpPr>
      <p:grpSpPr>
        <a:xfrm>
          <a:off x="0" y="0"/>
          <a:ext cx="0" cy="0"/>
          <a:chOff x="0" y="0"/>
          <a:chExt cx="0" cy="0"/>
        </a:xfrm>
      </p:grpSpPr>
      <p:pic>
        <p:nvPicPr>
          <p:cNvPr id="7" name="object 2">
            <a:extLst>
              <a:ext uri="{FF2B5EF4-FFF2-40B4-BE49-F238E27FC236}">
                <a16:creationId xmlns:a16="http://schemas.microsoft.com/office/drawing/2014/main" id="{4834C567-9C4C-C3BE-7966-DF0193B75965}"/>
              </a:ext>
            </a:extLst>
          </p:cNvPr>
          <p:cNvPicPr/>
          <p:nvPr userDrawn="1"/>
        </p:nvPicPr>
        <p:blipFill>
          <a:blip r:embed="rId2" cstate="print"/>
          <a:stretch>
            <a:fillRect/>
          </a:stretch>
        </p:blipFill>
        <p:spPr>
          <a:xfrm>
            <a:off x="0" y="0"/>
            <a:ext cx="20104100" cy="11308556"/>
          </a:xfrm>
          <a:prstGeom prst="rect">
            <a:avLst/>
          </a:prstGeom>
        </p:spPr>
      </p:pic>
      <p:sp>
        <p:nvSpPr>
          <p:cNvPr id="6" name="Tijdelijke aanduiding voor dianummer 5">
            <a:extLst>
              <a:ext uri="{FF2B5EF4-FFF2-40B4-BE49-F238E27FC236}">
                <a16:creationId xmlns:a16="http://schemas.microsoft.com/office/drawing/2014/main" id="{EFE4301A-62AA-4AC2-FD41-5D1D642D6240}"/>
              </a:ext>
            </a:extLst>
          </p:cNvPr>
          <p:cNvSpPr>
            <a:spLocks noGrp="1"/>
          </p:cNvSpPr>
          <p:nvPr>
            <p:ph type="sldNum" sz="quarter" idx="12"/>
          </p:nvPr>
        </p:nvSpPr>
        <p:spPr>
          <a:xfrm>
            <a:off x="14198600" y="10482263"/>
            <a:ext cx="4522788" cy="601662"/>
          </a:xfrm>
          <a:prstGeom prst="rect">
            <a:avLst/>
          </a:prstGeom>
        </p:spPr>
        <p:txBody>
          <a:bodyPr/>
          <a:lstStyle/>
          <a:p>
            <a:fld id="{7B0E1866-377F-5A49-8DB7-E6D9381D60FA}" type="slidenum">
              <a:rPr lang="nl-NL" smtClean="0"/>
              <a:t>‹nr.›</a:t>
            </a:fld>
            <a:endParaRPr lang="nl-NL"/>
          </a:p>
        </p:txBody>
      </p:sp>
      <p:sp>
        <p:nvSpPr>
          <p:cNvPr id="2" name="Tijdelijke aanduiding voor datum 3">
            <a:extLst>
              <a:ext uri="{FF2B5EF4-FFF2-40B4-BE49-F238E27FC236}">
                <a16:creationId xmlns:a16="http://schemas.microsoft.com/office/drawing/2014/main" id="{CF3E39F1-7685-A39F-ED5B-46A9D3497100}"/>
              </a:ext>
            </a:extLst>
          </p:cNvPr>
          <p:cNvSpPr>
            <a:spLocks noGrp="1"/>
          </p:cNvSpPr>
          <p:nvPr>
            <p:ph type="dt" sz="half" idx="2"/>
          </p:nvPr>
        </p:nvSpPr>
        <p:spPr>
          <a:xfrm>
            <a:off x="1382712" y="601663"/>
            <a:ext cx="8974138" cy="601662"/>
          </a:xfrm>
          <a:prstGeom prst="rect">
            <a:avLst/>
          </a:prstGeom>
        </p:spPr>
        <p:txBody>
          <a:bodyPr vert="horz" lIns="91440" tIns="45720" rIns="91440" bIns="45720" rtlCol="0" anchor="ctr"/>
          <a:lstStyle>
            <a:lvl1pPr algn="l">
              <a:defRPr sz="2000" b="1">
                <a:solidFill>
                  <a:schemeClr val="tx1"/>
                </a:solidFill>
                <a:latin typeface="+mj-lt"/>
              </a:defRPr>
            </a:lvl1pPr>
          </a:lstStyle>
          <a:p>
            <a:r>
              <a:rPr lang="nl-NL"/>
              <a:t>Titel presentatie hier? Invoegen --&gt; Datum en Tijd</a:t>
            </a:r>
          </a:p>
        </p:txBody>
      </p:sp>
      <p:sp>
        <p:nvSpPr>
          <p:cNvPr id="4" name="Tijdelijke aanduiding voor voettekst 4">
            <a:extLst>
              <a:ext uri="{FF2B5EF4-FFF2-40B4-BE49-F238E27FC236}">
                <a16:creationId xmlns:a16="http://schemas.microsoft.com/office/drawing/2014/main" id="{5033F7E6-4FC9-022C-62EA-A671FF416D70}"/>
              </a:ext>
            </a:extLst>
          </p:cNvPr>
          <p:cNvSpPr>
            <a:spLocks noGrp="1"/>
          </p:cNvSpPr>
          <p:nvPr>
            <p:ph type="ftr" sz="quarter" idx="3"/>
          </p:nvPr>
        </p:nvSpPr>
        <p:spPr>
          <a:xfrm>
            <a:off x="1382712" y="10398150"/>
            <a:ext cx="11869738" cy="601662"/>
          </a:xfrm>
          <a:prstGeom prst="rect">
            <a:avLst/>
          </a:prstGeom>
        </p:spPr>
        <p:txBody>
          <a:bodyPr vert="horz" lIns="91440" tIns="45720" rIns="91440" bIns="45720" rtlCol="0" anchor="ctr"/>
          <a:lstStyle>
            <a:lvl1pPr algn="l">
              <a:defRPr sz="2000" b="1">
                <a:solidFill>
                  <a:schemeClr val="tx1"/>
                </a:solidFill>
                <a:latin typeface="+mj-lt"/>
              </a:defRPr>
            </a:lvl1pPr>
          </a:lstStyle>
          <a:p>
            <a:r>
              <a:rPr lang="nl-NL"/>
              <a:t>Je naam of andere info hier? Invoegen --? Datum en Tijd</a:t>
            </a:r>
          </a:p>
        </p:txBody>
      </p:sp>
      <p:sp>
        <p:nvSpPr>
          <p:cNvPr id="5" name="Tijdelijke aanduiding voor inhoud 2">
            <a:extLst>
              <a:ext uri="{FF2B5EF4-FFF2-40B4-BE49-F238E27FC236}">
                <a16:creationId xmlns:a16="http://schemas.microsoft.com/office/drawing/2014/main" id="{9ADB5A80-9DED-9A83-BCE9-083C481E32E8}"/>
              </a:ext>
            </a:extLst>
          </p:cNvPr>
          <p:cNvSpPr>
            <a:spLocks noGrp="1"/>
          </p:cNvSpPr>
          <p:nvPr>
            <p:ph idx="1"/>
          </p:nvPr>
        </p:nvSpPr>
        <p:spPr>
          <a:xfrm>
            <a:off x="3042000" y="2786400"/>
            <a:ext cx="14018400" cy="7398000"/>
          </a:xfrm>
        </p:spPr>
        <p:txBody>
          <a:bodyPr anchor="ct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8" name="Titel 7">
            <a:extLst>
              <a:ext uri="{FF2B5EF4-FFF2-40B4-BE49-F238E27FC236}">
                <a16:creationId xmlns:a16="http://schemas.microsoft.com/office/drawing/2014/main" id="{9FC2FFE1-1819-380B-7A80-6FFE9BAE5379}"/>
              </a:ext>
            </a:extLst>
          </p:cNvPr>
          <p:cNvSpPr>
            <a:spLocks noGrp="1"/>
          </p:cNvSpPr>
          <p:nvPr>
            <p:ph type="title"/>
          </p:nvPr>
        </p:nvSpPr>
        <p:spPr/>
        <p:txBody>
          <a:bodyPr/>
          <a:lstStyle/>
          <a:p>
            <a:r>
              <a:rPr lang="nl-NL"/>
              <a:t>Klik om stijl te bewerken</a:t>
            </a:r>
          </a:p>
        </p:txBody>
      </p:sp>
    </p:spTree>
    <p:extLst>
      <p:ext uri="{BB962C8B-B14F-4D97-AF65-F5344CB8AC3E}">
        <p14:creationId xmlns:p14="http://schemas.microsoft.com/office/powerpoint/2010/main" val="8006307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el en object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EFE4301A-62AA-4AC2-FD41-5D1D642D6240}"/>
              </a:ext>
            </a:extLst>
          </p:cNvPr>
          <p:cNvSpPr>
            <a:spLocks noGrp="1"/>
          </p:cNvSpPr>
          <p:nvPr>
            <p:ph type="sldNum" sz="quarter" idx="12"/>
          </p:nvPr>
        </p:nvSpPr>
        <p:spPr>
          <a:xfrm>
            <a:off x="14198600" y="10482263"/>
            <a:ext cx="4522788" cy="601662"/>
          </a:xfrm>
          <a:prstGeom prst="rect">
            <a:avLst/>
          </a:prstGeom>
        </p:spPr>
        <p:txBody>
          <a:bodyPr/>
          <a:lstStyle/>
          <a:p>
            <a:fld id="{7B0E1866-377F-5A49-8DB7-E6D9381D60FA}" type="slidenum">
              <a:rPr lang="nl-NL" smtClean="0"/>
              <a:t>‹nr.›</a:t>
            </a:fld>
            <a:endParaRPr lang="nl-NL"/>
          </a:p>
        </p:txBody>
      </p:sp>
      <p:sp>
        <p:nvSpPr>
          <p:cNvPr id="2" name="Tijdelijke aanduiding voor datum 3">
            <a:extLst>
              <a:ext uri="{FF2B5EF4-FFF2-40B4-BE49-F238E27FC236}">
                <a16:creationId xmlns:a16="http://schemas.microsoft.com/office/drawing/2014/main" id="{CF3E39F1-7685-A39F-ED5B-46A9D3497100}"/>
              </a:ext>
            </a:extLst>
          </p:cNvPr>
          <p:cNvSpPr>
            <a:spLocks noGrp="1"/>
          </p:cNvSpPr>
          <p:nvPr>
            <p:ph type="dt" sz="half" idx="2"/>
          </p:nvPr>
        </p:nvSpPr>
        <p:spPr>
          <a:xfrm>
            <a:off x="1382712" y="601663"/>
            <a:ext cx="8974138" cy="601662"/>
          </a:xfrm>
          <a:prstGeom prst="rect">
            <a:avLst/>
          </a:prstGeom>
        </p:spPr>
        <p:txBody>
          <a:bodyPr vert="horz" lIns="91440" tIns="45720" rIns="91440" bIns="45720" rtlCol="0" anchor="ctr"/>
          <a:lstStyle>
            <a:lvl1pPr algn="l">
              <a:defRPr sz="2000" b="1">
                <a:solidFill>
                  <a:schemeClr val="tx1"/>
                </a:solidFill>
                <a:latin typeface="+mj-lt"/>
              </a:defRPr>
            </a:lvl1pPr>
          </a:lstStyle>
          <a:p>
            <a:r>
              <a:rPr lang="nl-NL"/>
              <a:t>Titel presentatie hier? Invoegen --&gt; Datum en Tijd</a:t>
            </a:r>
          </a:p>
        </p:txBody>
      </p:sp>
      <p:sp>
        <p:nvSpPr>
          <p:cNvPr id="4" name="Tijdelijke aanduiding voor voettekst 4">
            <a:extLst>
              <a:ext uri="{FF2B5EF4-FFF2-40B4-BE49-F238E27FC236}">
                <a16:creationId xmlns:a16="http://schemas.microsoft.com/office/drawing/2014/main" id="{5033F7E6-4FC9-022C-62EA-A671FF416D70}"/>
              </a:ext>
            </a:extLst>
          </p:cNvPr>
          <p:cNvSpPr>
            <a:spLocks noGrp="1"/>
          </p:cNvSpPr>
          <p:nvPr>
            <p:ph type="ftr" sz="quarter" idx="3"/>
          </p:nvPr>
        </p:nvSpPr>
        <p:spPr>
          <a:xfrm>
            <a:off x="1382712" y="10398150"/>
            <a:ext cx="11869738" cy="601662"/>
          </a:xfrm>
          <a:prstGeom prst="rect">
            <a:avLst/>
          </a:prstGeom>
        </p:spPr>
        <p:txBody>
          <a:bodyPr vert="horz" lIns="91440" tIns="45720" rIns="91440" bIns="45720" rtlCol="0" anchor="ctr"/>
          <a:lstStyle>
            <a:lvl1pPr algn="l">
              <a:defRPr sz="2000" b="1">
                <a:solidFill>
                  <a:schemeClr val="tx1"/>
                </a:solidFill>
                <a:latin typeface="+mj-lt"/>
              </a:defRPr>
            </a:lvl1pPr>
          </a:lstStyle>
          <a:p>
            <a:r>
              <a:rPr lang="nl-NL"/>
              <a:t>Je naam of andere info hier? Invoegen --? Datum en Tijd</a:t>
            </a:r>
          </a:p>
        </p:txBody>
      </p:sp>
      <p:sp>
        <p:nvSpPr>
          <p:cNvPr id="5" name="Tijdelijke aanduiding voor inhoud 2">
            <a:extLst>
              <a:ext uri="{FF2B5EF4-FFF2-40B4-BE49-F238E27FC236}">
                <a16:creationId xmlns:a16="http://schemas.microsoft.com/office/drawing/2014/main" id="{C26A107B-18DE-D918-8206-150D66214C0C}"/>
              </a:ext>
            </a:extLst>
          </p:cNvPr>
          <p:cNvSpPr>
            <a:spLocks noGrp="1"/>
          </p:cNvSpPr>
          <p:nvPr>
            <p:ph idx="1"/>
          </p:nvPr>
        </p:nvSpPr>
        <p:spPr>
          <a:xfrm>
            <a:off x="3042000" y="2786400"/>
            <a:ext cx="14018400" cy="7398000"/>
          </a:xfrm>
        </p:spPr>
        <p:txBody>
          <a:bodyPr anchor="ct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tel 6">
            <a:extLst>
              <a:ext uri="{FF2B5EF4-FFF2-40B4-BE49-F238E27FC236}">
                <a16:creationId xmlns:a16="http://schemas.microsoft.com/office/drawing/2014/main" id="{C2827649-E6F0-65BC-550A-A6DEA7F8FCC4}"/>
              </a:ext>
            </a:extLst>
          </p:cNvPr>
          <p:cNvSpPr>
            <a:spLocks noGrp="1"/>
          </p:cNvSpPr>
          <p:nvPr>
            <p:ph type="title"/>
          </p:nvPr>
        </p:nvSpPr>
        <p:spPr/>
        <p:txBody>
          <a:bodyPr/>
          <a:lstStyle/>
          <a:p>
            <a:r>
              <a:rPr lang="nl-NL"/>
              <a:t>Klik om stijl te bewerken</a:t>
            </a:r>
          </a:p>
        </p:txBody>
      </p:sp>
    </p:spTree>
    <p:extLst>
      <p:ext uri="{BB962C8B-B14F-4D97-AF65-F5344CB8AC3E}">
        <p14:creationId xmlns:p14="http://schemas.microsoft.com/office/powerpoint/2010/main" val="18136189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el en object 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EFE4301A-62AA-4AC2-FD41-5D1D642D6240}"/>
              </a:ext>
            </a:extLst>
          </p:cNvPr>
          <p:cNvSpPr>
            <a:spLocks noGrp="1"/>
          </p:cNvSpPr>
          <p:nvPr>
            <p:ph type="sldNum" sz="quarter" idx="12"/>
          </p:nvPr>
        </p:nvSpPr>
        <p:spPr>
          <a:xfrm>
            <a:off x="14198600" y="10482263"/>
            <a:ext cx="4522788" cy="601662"/>
          </a:xfrm>
          <a:prstGeom prst="rect">
            <a:avLst/>
          </a:prstGeom>
        </p:spPr>
        <p:txBody>
          <a:bodyPr/>
          <a:lstStyle/>
          <a:p>
            <a:fld id="{7B0E1866-377F-5A49-8DB7-E6D9381D60FA}" type="slidenum">
              <a:rPr lang="nl-NL" smtClean="0"/>
              <a:t>‹nr.›</a:t>
            </a:fld>
            <a:endParaRPr lang="nl-NL"/>
          </a:p>
        </p:txBody>
      </p:sp>
      <p:sp>
        <p:nvSpPr>
          <p:cNvPr id="2" name="Tijdelijke aanduiding voor datum 3">
            <a:extLst>
              <a:ext uri="{FF2B5EF4-FFF2-40B4-BE49-F238E27FC236}">
                <a16:creationId xmlns:a16="http://schemas.microsoft.com/office/drawing/2014/main" id="{CF3E39F1-7685-A39F-ED5B-46A9D3497100}"/>
              </a:ext>
            </a:extLst>
          </p:cNvPr>
          <p:cNvSpPr>
            <a:spLocks noGrp="1"/>
          </p:cNvSpPr>
          <p:nvPr>
            <p:ph type="dt" sz="half" idx="2"/>
          </p:nvPr>
        </p:nvSpPr>
        <p:spPr>
          <a:xfrm>
            <a:off x="1382712" y="601663"/>
            <a:ext cx="8974138" cy="601662"/>
          </a:xfrm>
          <a:prstGeom prst="rect">
            <a:avLst/>
          </a:prstGeom>
        </p:spPr>
        <p:txBody>
          <a:bodyPr vert="horz" lIns="91440" tIns="45720" rIns="91440" bIns="45720" rtlCol="0" anchor="ctr"/>
          <a:lstStyle>
            <a:lvl1pPr algn="l">
              <a:defRPr sz="2000" b="1">
                <a:solidFill>
                  <a:schemeClr val="tx1"/>
                </a:solidFill>
                <a:latin typeface="+mj-lt"/>
              </a:defRPr>
            </a:lvl1pPr>
          </a:lstStyle>
          <a:p>
            <a:r>
              <a:rPr lang="nl-NL"/>
              <a:t>Titel presentatie hier? Invoegen --&gt; Datum en Tijd</a:t>
            </a:r>
          </a:p>
        </p:txBody>
      </p:sp>
      <p:sp>
        <p:nvSpPr>
          <p:cNvPr id="4" name="Tijdelijke aanduiding voor voettekst 4">
            <a:extLst>
              <a:ext uri="{FF2B5EF4-FFF2-40B4-BE49-F238E27FC236}">
                <a16:creationId xmlns:a16="http://schemas.microsoft.com/office/drawing/2014/main" id="{5033F7E6-4FC9-022C-62EA-A671FF416D70}"/>
              </a:ext>
            </a:extLst>
          </p:cNvPr>
          <p:cNvSpPr>
            <a:spLocks noGrp="1"/>
          </p:cNvSpPr>
          <p:nvPr>
            <p:ph type="ftr" sz="quarter" idx="3"/>
          </p:nvPr>
        </p:nvSpPr>
        <p:spPr>
          <a:xfrm>
            <a:off x="1382712" y="10398150"/>
            <a:ext cx="11869738" cy="601662"/>
          </a:xfrm>
          <a:prstGeom prst="rect">
            <a:avLst/>
          </a:prstGeom>
        </p:spPr>
        <p:txBody>
          <a:bodyPr vert="horz" lIns="91440" tIns="45720" rIns="91440" bIns="45720" rtlCol="0" anchor="ctr"/>
          <a:lstStyle>
            <a:lvl1pPr algn="l">
              <a:defRPr sz="2000" b="1">
                <a:solidFill>
                  <a:schemeClr val="tx1"/>
                </a:solidFill>
                <a:latin typeface="+mj-lt"/>
              </a:defRPr>
            </a:lvl1pPr>
          </a:lstStyle>
          <a:p>
            <a:r>
              <a:rPr lang="nl-NL"/>
              <a:t>Je naam of andere info hier? Invoegen --? Datum en Tijd</a:t>
            </a:r>
          </a:p>
        </p:txBody>
      </p:sp>
      <p:sp>
        <p:nvSpPr>
          <p:cNvPr id="5" name="Tijdelijke aanduiding voor inhoud 2">
            <a:extLst>
              <a:ext uri="{FF2B5EF4-FFF2-40B4-BE49-F238E27FC236}">
                <a16:creationId xmlns:a16="http://schemas.microsoft.com/office/drawing/2014/main" id="{FBC187B2-AE96-E71D-B42F-E5BE2C44DE68}"/>
              </a:ext>
            </a:extLst>
          </p:cNvPr>
          <p:cNvSpPr>
            <a:spLocks noGrp="1"/>
          </p:cNvSpPr>
          <p:nvPr>
            <p:ph idx="1"/>
          </p:nvPr>
        </p:nvSpPr>
        <p:spPr>
          <a:xfrm>
            <a:off x="3042000" y="2786400"/>
            <a:ext cx="14018400" cy="7398000"/>
          </a:xfrm>
        </p:spPr>
        <p:txBody>
          <a:bodyPr anchor="ct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tel 6">
            <a:extLst>
              <a:ext uri="{FF2B5EF4-FFF2-40B4-BE49-F238E27FC236}">
                <a16:creationId xmlns:a16="http://schemas.microsoft.com/office/drawing/2014/main" id="{C71CB6D6-9FC2-E990-2F18-C849BCC621C9}"/>
              </a:ext>
            </a:extLst>
          </p:cNvPr>
          <p:cNvSpPr>
            <a:spLocks noGrp="1"/>
          </p:cNvSpPr>
          <p:nvPr>
            <p:ph type="title"/>
          </p:nvPr>
        </p:nvSpPr>
        <p:spPr/>
        <p:txBody>
          <a:bodyPr/>
          <a:lstStyle/>
          <a:p>
            <a:r>
              <a:rPr lang="nl-NL"/>
              <a:t>Klik om stijl te bewerken</a:t>
            </a:r>
          </a:p>
        </p:txBody>
      </p:sp>
    </p:spTree>
    <p:extLst>
      <p:ext uri="{BB962C8B-B14F-4D97-AF65-F5344CB8AC3E}">
        <p14:creationId xmlns:p14="http://schemas.microsoft.com/office/powerpoint/2010/main" val="40380273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el en object F">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EFE4301A-62AA-4AC2-FD41-5D1D642D6240}"/>
              </a:ext>
            </a:extLst>
          </p:cNvPr>
          <p:cNvSpPr>
            <a:spLocks noGrp="1"/>
          </p:cNvSpPr>
          <p:nvPr>
            <p:ph type="sldNum" sz="quarter" idx="12"/>
          </p:nvPr>
        </p:nvSpPr>
        <p:spPr>
          <a:xfrm>
            <a:off x="14198600" y="10482263"/>
            <a:ext cx="4522788" cy="601662"/>
          </a:xfrm>
          <a:prstGeom prst="rect">
            <a:avLst/>
          </a:prstGeom>
        </p:spPr>
        <p:txBody>
          <a:bodyPr/>
          <a:lstStyle/>
          <a:p>
            <a:fld id="{7B0E1866-377F-5A49-8DB7-E6D9381D60FA}" type="slidenum">
              <a:rPr lang="nl-NL" smtClean="0"/>
              <a:t>‹nr.›</a:t>
            </a:fld>
            <a:endParaRPr lang="nl-NL"/>
          </a:p>
        </p:txBody>
      </p:sp>
      <p:sp>
        <p:nvSpPr>
          <p:cNvPr id="2" name="Tijdelijke aanduiding voor datum 3">
            <a:extLst>
              <a:ext uri="{FF2B5EF4-FFF2-40B4-BE49-F238E27FC236}">
                <a16:creationId xmlns:a16="http://schemas.microsoft.com/office/drawing/2014/main" id="{CF3E39F1-7685-A39F-ED5B-46A9D3497100}"/>
              </a:ext>
            </a:extLst>
          </p:cNvPr>
          <p:cNvSpPr>
            <a:spLocks noGrp="1"/>
          </p:cNvSpPr>
          <p:nvPr>
            <p:ph type="dt" sz="half" idx="2"/>
          </p:nvPr>
        </p:nvSpPr>
        <p:spPr>
          <a:xfrm>
            <a:off x="1382712" y="601663"/>
            <a:ext cx="8974138" cy="601662"/>
          </a:xfrm>
          <a:prstGeom prst="rect">
            <a:avLst/>
          </a:prstGeom>
        </p:spPr>
        <p:txBody>
          <a:bodyPr vert="horz" lIns="91440" tIns="45720" rIns="91440" bIns="45720" rtlCol="0" anchor="ctr"/>
          <a:lstStyle>
            <a:lvl1pPr algn="l">
              <a:defRPr sz="2000" b="1">
                <a:solidFill>
                  <a:schemeClr val="tx1"/>
                </a:solidFill>
                <a:latin typeface="+mj-lt"/>
              </a:defRPr>
            </a:lvl1pPr>
          </a:lstStyle>
          <a:p>
            <a:r>
              <a:rPr lang="nl-NL"/>
              <a:t>Titel presentatie hier? Invoegen --&gt; Datum en Tijd</a:t>
            </a:r>
          </a:p>
        </p:txBody>
      </p:sp>
      <p:sp>
        <p:nvSpPr>
          <p:cNvPr id="4" name="Tijdelijke aanduiding voor voettekst 4">
            <a:extLst>
              <a:ext uri="{FF2B5EF4-FFF2-40B4-BE49-F238E27FC236}">
                <a16:creationId xmlns:a16="http://schemas.microsoft.com/office/drawing/2014/main" id="{5033F7E6-4FC9-022C-62EA-A671FF416D70}"/>
              </a:ext>
            </a:extLst>
          </p:cNvPr>
          <p:cNvSpPr>
            <a:spLocks noGrp="1"/>
          </p:cNvSpPr>
          <p:nvPr>
            <p:ph type="ftr" sz="quarter" idx="3"/>
          </p:nvPr>
        </p:nvSpPr>
        <p:spPr>
          <a:xfrm>
            <a:off x="1382712" y="10398150"/>
            <a:ext cx="11869738" cy="601662"/>
          </a:xfrm>
          <a:prstGeom prst="rect">
            <a:avLst/>
          </a:prstGeom>
        </p:spPr>
        <p:txBody>
          <a:bodyPr vert="horz" lIns="91440" tIns="45720" rIns="91440" bIns="45720" rtlCol="0" anchor="ctr"/>
          <a:lstStyle>
            <a:lvl1pPr algn="l">
              <a:defRPr sz="2000" b="1">
                <a:solidFill>
                  <a:schemeClr val="tx1"/>
                </a:solidFill>
                <a:latin typeface="+mj-lt"/>
              </a:defRPr>
            </a:lvl1pPr>
          </a:lstStyle>
          <a:p>
            <a:r>
              <a:rPr lang="nl-NL"/>
              <a:t>Je naam of andere info hier? Invoegen --? Datum en Tijd</a:t>
            </a:r>
          </a:p>
        </p:txBody>
      </p:sp>
      <p:sp>
        <p:nvSpPr>
          <p:cNvPr id="5" name="Tijdelijke aanduiding voor inhoud 2">
            <a:extLst>
              <a:ext uri="{FF2B5EF4-FFF2-40B4-BE49-F238E27FC236}">
                <a16:creationId xmlns:a16="http://schemas.microsoft.com/office/drawing/2014/main" id="{B1BAA964-AD6A-94A8-5472-DAC041B022F3}"/>
              </a:ext>
            </a:extLst>
          </p:cNvPr>
          <p:cNvSpPr>
            <a:spLocks noGrp="1"/>
          </p:cNvSpPr>
          <p:nvPr>
            <p:ph idx="1"/>
          </p:nvPr>
        </p:nvSpPr>
        <p:spPr>
          <a:xfrm>
            <a:off x="3042000" y="2786400"/>
            <a:ext cx="14018400" cy="7398000"/>
          </a:xfrm>
        </p:spPr>
        <p:txBody>
          <a:bodyPr anchor="ct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tel 6">
            <a:extLst>
              <a:ext uri="{FF2B5EF4-FFF2-40B4-BE49-F238E27FC236}">
                <a16:creationId xmlns:a16="http://schemas.microsoft.com/office/drawing/2014/main" id="{83A91AC4-9CE9-9728-BA6B-6763775BEAC9}"/>
              </a:ext>
            </a:extLst>
          </p:cNvPr>
          <p:cNvSpPr>
            <a:spLocks noGrp="1"/>
          </p:cNvSpPr>
          <p:nvPr>
            <p:ph type="title"/>
          </p:nvPr>
        </p:nvSpPr>
        <p:spPr/>
        <p:txBody>
          <a:bodyPr/>
          <a:lstStyle/>
          <a:p>
            <a:r>
              <a:rPr lang="nl-NL"/>
              <a:t>Klik om stijl te bewerken</a:t>
            </a:r>
          </a:p>
        </p:txBody>
      </p:sp>
    </p:spTree>
    <p:extLst>
      <p:ext uri="{BB962C8B-B14F-4D97-AF65-F5344CB8AC3E}">
        <p14:creationId xmlns:p14="http://schemas.microsoft.com/office/powerpoint/2010/main" val="28938798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el en object G">
    <p:bg>
      <p:bgRef idx="1001">
        <a:schemeClr val="bg1"/>
      </p:bgRef>
    </p:bg>
    <p:spTree>
      <p:nvGrpSpPr>
        <p:cNvPr id="1" name=""/>
        <p:cNvGrpSpPr/>
        <p:nvPr/>
      </p:nvGrpSpPr>
      <p:grpSpPr>
        <a:xfrm>
          <a:off x="0" y="0"/>
          <a:ext cx="0" cy="0"/>
          <a:chOff x="0" y="0"/>
          <a:chExt cx="0" cy="0"/>
        </a:xfrm>
      </p:grpSpPr>
      <p:pic>
        <p:nvPicPr>
          <p:cNvPr id="5" name="Afbeelding 4" descr="Afbeelding met groen, Graphics, grafische vormgeving, Lettertype&#10;&#10;Door AI gegenereerde inhoud is mogelijk onjuist.">
            <a:extLst>
              <a:ext uri="{FF2B5EF4-FFF2-40B4-BE49-F238E27FC236}">
                <a16:creationId xmlns:a16="http://schemas.microsoft.com/office/drawing/2014/main" id="{5ED9D6EC-0903-BADC-E9DF-782EE53832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96"/>
            <a:ext cx="20104810" cy="11308953"/>
          </a:xfrm>
          <a:prstGeom prst="rect">
            <a:avLst/>
          </a:prstGeom>
        </p:spPr>
      </p:pic>
      <p:sp>
        <p:nvSpPr>
          <p:cNvPr id="6" name="Tijdelijke aanduiding voor dianummer 5">
            <a:extLst>
              <a:ext uri="{FF2B5EF4-FFF2-40B4-BE49-F238E27FC236}">
                <a16:creationId xmlns:a16="http://schemas.microsoft.com/office/drawing/2014/main" id="{EFE4301A-62AA-4AC2-FD41-5D1D642D6240}"/>
              </a:ext>
            </a:extLst>
          </p:cNvPr>
          <p:cNvSpPr>
            <a:spLocks noGrp="1"/>
          </p:cNvSpPr>
          <p:nvPr>
            <p:ph type="sldNum" sz="quarter" idx="12"/>
          </p:nvPr>
        </p:nvSpPr>
        <p:spPr>
          <a:xfrm>
            <a:off x="14198600" y="10482263"/>
            <a:ext cx="4522788" cy="601662"/>
          </a:xfrm>
          <a:prstGeom prst="rect">
            <a:avLst/>
          </a:prstGeom>
        </p:spPr>
        <p:txBody>
          <a:bodyPr/>
          <a:lstStyle/>
          <a:p>
            <a:fld id="{7B0E1866-377F-5A49-8DB7-E6D9381D60FA}" type="slidenum">
              <a:rPr lang="nl-NL" smtClean="0"/>
              <a:t>‹nr.›</a:t>
            </a:fld>
            <a:endParaRPr lang="nl-NL"/>
          </a:p>
        </p:txBody>
      </p:sp>
      <p:sp>
        <p:nvSpPr>
          <p:cNvPr id="2" name="Tijdelijke aanduiding voor datum 3">
            <a:extLst>
              <a:ext uri="{FF2B5EF4-FFF2-40B4-BE49-F238E27FC236}">
                <a16:creationId xmlns:a16="http://schemas.microsoft.com/office/drawing/2014/main" id="{CF3E39F1-7685-A39F-ED5B-46A9D3497100}"/>
              </a:ext>
            </a:extLst>
          </p:cNvPr>
          <p:cNvSpPr>
            <a:spLocks noGrp="1"/>
          </p:cNvSpPr>
          <p:nvPr>
            <p:ph type="dt" sz="half" idx="2"/>
          </p:nvPr>
        </p:nvSpPr>
        <p:spPr>
          <a:xfrm>
            <a:off x="1382712" y="601663"/>
            <a:ext cx="8974138" cy="601662"/>
          </a:xfrm>
          <a:prstGeom prst="rect">
            <a:avLst/>
          </a:prstGeom>
        </p:spPr>
        <p:txBody>
          <a:bodyPr vert="horz" lIns="91440" tIns="45720" rIns="91440" bIns="45720" rtlCol="0" anchor="ctr"/>
          <a:lstStyle>
            <a:lvl1pPr algn="l">
              <a:defRPr sz="2000" b="1">
                <a:solidFill>
                  <a:schemeClr val="tx1"/>
                </a:solidFill>
                <a:latin typeface="+mj-lt"/>
              </a:defRPr>
            </a:lvl1pPr>
          </a:lstStyle>
          <a:p>
            <a:r>
              <a:rPr lang="nl-NL"/>
              <a:t>Titel presentatie hier? Invoegen --&gt; Datum en Tijd</a:t>
            </a:r>
          </a:p>
        </p:txBody>
      </p:sp>
      <p:sp>
        <p:nvSpPr>
          <p:cNvPr id="4" name="Tijdelijke aanduiding voor voettekst 4">
            <a:extLst>
              <a:ext uri="{FF2B5EF4-FFF2-40B4-BE49-F238E27FC236}">
                <a16:creationId xmlns:a16="http://schemas.microsoft.com/office/drawing/2014/main" id="{5033F7E6-4FC9-022C-62EA-A671FF416D70}"/>
              </a:ext>
            </a:extLst>
          </p:cNvPr>
          <p:cNvSpPr>
            <a:spLocks noGrp="1"/>
          </p:cNvSpPr>
          <p:nvPr>
            <p:ph type="ftr" sz="quarter" idx="3"/>
          </p:nvPr>
        </p:nvSpPr>
        <p:spPr>
          <a:xfrm>
            <a:off x="1382712" y="10398150"/>
            <a:ext cx="11869738" cy="601662"/>
          </a:xfrm>
          <a:prstGeom prst="rect">
            <a:avLst/>
          </a:prstGeom>
        </p:spPr>
        <p:txBody>
          <a:bodyPr vert="horz" lIns="91440" tIns="45720" rIns="91440" bIns="45720" rtlCol="0" anchor="ctr"/>
          <a:lstStyle>
            <a:lvl1pPr algn="l">
              <a:defRPr sz="2000" b="1">
                <a:solidFill>
                  <a:schemeClr val="tx1"/>
                </a:solidFill>
                <a:latin typeface="+mj-lt"/>
              </a:defRPr>
            </a:lvl1pPr>
          </a:lstStyle>
          <a:p>
            <a:r>
              <a:rPr lang="nl-NL"/>
              <a:t>Je naam of andere info hier? Invoegen --? Datum en Tijd</a:t>
            </a:r>
          </a:p>
        </p:txBody>
      </p:sp>
      <p:sp>
        <p:nvSpPr>
          <p:cNvPr id="7" name="Tijdelijke aanduiding voor inhoud 2">
            <a:extLst>
              <a:ext uri="{FF2B5EF4-FFF2-40B4-BE49-F238E27FC236}">
                <a16:creationId xmlns:a16="http://schemas.microsoft.com/office/drawing/2014/main" id="{876A4BBA-0C79-87D9-90B6-05E057261202}"/>
              </a:ext>
            </a:extLst>
          </p:cNvPr>
          <p:cNvSpPr>
            <a:spLocks noGrp="1"/>
          </p:cNvSpPr>
          <p:nvPr>
            <p:ph idx="1"/>
          </p:nvPr>
        </p:nvSpPr>
        <p:spPr>
          <a:xfrm>
            <a:off x="3042000" y="2786400"/>
            <a:ext cx="14018400" cy="7398000"/>
          </a:xfrm>
        </p:spPr>
        <p:txBody>
          <a:bodyPr anchor="ct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8" name="Titel 7">
            <a:extLst>
              <a:ext uri="{FF2B5EF4-FFF2-40B4-BE49-F238E27FC236}">
                <a16:creationId xmlns:a16="http://schemas.microsoft.com/office/drawing/2014/main" id="{26F78E37-64D5-FBC0-B6BB-8EBF9357546C}"/>
              </a:ext>
            </a:extLst>
          </p:cNvPr>
          <p:cNvSpPr>
            <a:spLocks noGrp="1"/>
          </p:cNvSpPr>
          <p:nvPr>
            <p:ph type="title"/>
          </p:nvPr>
        </p:nvSpPr>
        <p:spPr/>
        <p:txBody>
          <a:bodyPr/>
          <a:lstStyle/>
          <a:p>
            <a:r>
              <a:rPr lang="nl-NL"/>
              <a:t>Klik om stijl te bewerken</a:t>
            </a:r>
          </a:p>
        </p:txBody>
      </p:sp>
    </p:spTree>
    <p:extLst>
      <p:ext uri="{BB962C8B-B14F-4D97-AF65-F5344CB8AC3E}">
        <p14:creationId xmlns:p14="http://schemas.microsoft.com/office/powerpoint/2010/main" val="3709930840"/>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el en object H">
    <p:spTree>
      <p:nvGrpSpPr>
        <p:cNvPr id="1" name=""/>
        <p:cNvGrpSpPr/>
        <p:nvPr/>
      </p:nvGrpSpPr>
      <p:grpSpPr>
        <a:xfrm>
          <a:off x="0" y="0"/>
          <a:ext cx="0" cy="0"/>
          <a:chOff x="0" y="0"/>
          <a:chExt cx="0" cy="0"/>
        </a:xfrm>
      </p:grpSpPr>
      <p:pic>
        <p:nvPicPr>
          <p:cNvPr id="5" name="Afbeelding 4" descr="Afbeelding met Lettertype, Graphics, ontwerp, typografie&#10;&#10;Door AI gegenereerde inhoud is mogelijk onjuist.">
            <a:extLst>
              <a:ext uri="{FF2B5EF4-FFF2-40B4-BE49-F238E27FC236}">
                <a16:creationId xmlns:a16="http://schemas.microsoft.com/office/drawing/2014/main" id="{AF6B190B-CF19-C617-CECC-800C3A7B5F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062" y="-1"/>
            <a:ext cx="20126161" cy="11320963"/>
          </a:xfrm>
          <a:prstGeom prst="rect">
            <a:avLst/>
          </a:prstGeom>
        </p:spPr>
      </p:pic>
      <p:sp>
        <p:nvSpPr>
          <p:cNvPr id="6" name="Tijdelijke aanduiding voor dianummer 5">
            <a:extLst>
              <a:ext uri="{FF2B5EF4-FFF2-40B4-BE49-F238E27FC236}">
                <a16:creationId xmlns:a16="http://schemas.microsoft.com/office/drawing/2014/main" id="{EFE4301A-62AA-4AC2-FD41-5D1D642D6240}"/>
              </a:ext>
            </a:extLst>
          </p:cNvPr>
          <p:cNvSpPr>
            <a:spLocks noGrp="1"/>
          </p:cNvSpPr>
          <p:nvPr>
            <p:ph type="sldNum" sz="quarter" idx="12"/>
          </p:nvPr>
        </p:nvSpPr>
        <p:spPr>
          <a:xfrm>
            <a:off x="14198600" y="10482263"/>
            <a:ext cx="4522788" cy="601662"/>
          </a:xfrm>
          <a:prstGeom prst="rect">
            <a:avLst/>
          </a:prstGeom>
        </p:spPr>
        <p:txBody>
          <a:bodyPr/>
          <a:lstStyle/>
          <a:p>
            <a:fld id="{7B0E1866-377F-5A49-8DB7-E6D9381D60FA}" type="slidenum">
              <a:rPr lang="nl-NL" smtClean="0"/>
              <a:t>‹nr.›</a:t>
            </a:fld>
            <a:endParaRPr lang="nl-NL"/>
          </a:p>
        </p:txBody>
      </p:sp>
      <p:sp>
        <p:nvSpPr>
          <p:cNvPr id="2" name="Tijdelijke aanduiding voor datum 3">
            <a:extLst>
              <a:ext uri="{FF2B5EF4-FFF2-40B4-BE49-F238E27FC236}">
                <a16:creationId xmlns:a16="http://schemas.microsoft.com/office/drawing/2014/main" id="{CF3E39F1-7685-A39F-ED5B-46A9D3497100}"/>
              </a:ext>
            </a:extLst>
          </p:cNvPr>
          <p:cNvSpPr>
            <a:spLocks noGrp="1"/>
          </p:cNvSpPr>
          <p:nvPr>
            <p:ph type="dt" sz="half" idx="2"/>
          </p:nvPr>
        </p:nvSpPr>
        <p:spPr>
          <a:xfrm>
            <a:off x="1382712" y="601663"/>
            <a:ext cx="8974138" cy="601662"/>
          </a:xfrm>
          <a:prstGeom prst="rect">
            <a:avLst/>
          </a:prstGeom>
        </p:spPr>
        <p:txBody>
          <a:bodyPr vert="horz" lIns="91440" tIns="45720" rIns="91440" bIns="45720" rtlCol="0" anchor="ctr"/>
          <a:lstStyle>
            <a:lvl1pPr algn="l">
              <a:defRPr sz="2000" b="1">
                <a:solidFill>
                  <a:schemeClr val="tx1"/>
                </a:solidFill>
                <a:latin typeface="+mj-lt"/>
              </a:defRPr>
            </a:lvl1pPr>
          </a:lstStyle>
          <a:p>
            <a:r>
              <a:rPr lang="nl-NL"/>
              <a:t>Titel presentatie hier? Invoegen --&gt; Datum en Tijd</a:t>
            </a:r>
          </a:p>
        </p:txBody>
      </p:sp>
      <p:sp>
        <p:nvSpPr>
          <p:cNvPr id="4" name="Tijdelijke aanduiding voor voettekst 4">
            <a:extLst>
              <a:ext uri="{FF2B5EF4-FFF2-40B4-BE49-F238E27FC236}">
                <a16:creationId xmlns:a16="http://schemas.microsoft.com/office/drawing/2014/main" id="{5033F7E6-4FC9-022C-62EA-A671FF416D70}"/>
              </a:ext>
            </a:extLst>
          </p:cNvPr>
          <p:cNvSpPr>
            <a:spLocks noGrp="1"/>
          </p:cNvSpPr>
          <p:nvPr>
            <p:ph type="ftr" sz="quarter" idx="3"/>
          </p:nvPr>
        </p:nvSpPr>
        <p:spPr>
          <a:xfrm>
            <a:off x="1382712" y="10398150"/>
            <a:ext cx="11869738" cy="601662"/>
          </a:xfrm>
          <a:prstGeom prst="rect">
            <a:avLst/>
          </a:prstGeom>
        </p:spPr>
        <p:txBody>
          <a:bodyPr vert="horz" lIns="91440" tIns="45720" rIns="91440" bIns="45720" rtlCol="0" anchor="ctr"/>
          <a:lstStyle>
            <a:lvl1pPr algn="l">
              <a:defRPr sz="2000" b="1">
                <a:solidFill>
                  <a:schemeClr val="tx1"/>
                </a:solidFill>
                <a:latin typeface="+mj-lt"/>
              </a:defRPr>
            </a:lvl1pPr>
          </a:lstStyle>
          <a:p>
            <a:r>
              <a:rPr lang="nl-NL"/>
              <a:t>Je naam of andere info hier? Invoegen --? Datum en Tijd</a:t>
            </a:r>
          </a:p>
        </p:txBody>
      </p:sp>
      <p:sp>
        <p:nvSpPr>
          <p:cNvPr id="7" name="Tijdelijke aanduiding voor inhoud 2">
            <a:extLst>
              <a:ext uri="{FF2B5EF4-FFF2-40B4-BE49-F238E27FC236}">
                <a16:creationId xmlns:a16="http://schemas.microsoft.com/office/drawing/2014/main" id="{218B96BF-D600-7077-ED27-D364C236189F}"/>
              </a:ext>
            </a:extLst>
          </p:cNvPr>
          <p:cNvSpPr>
            <a:spLocks noGrp="1"/>
          </p:cNvSpPr>
          <p:nvPr>
            <p:ph idx="1"/>
          </p:nvPr>
        </p:nvSpPr>
        <p:spPr>
          <a:xfrm>
            <a:off x="3042000" y="2786400"/>
            <a:ext cx="14018400" cy="7398000"/>
          </a:xfrm>
        </p:spPr>
        <p:txBody>
          <a:bodyPr anchor="ct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8" name="Titel 7">
            <a:extLst>
              <a:ext uri="{FF2B5EF4-FFF2-40B4-BE49-F238E27FC236}">
                <a16:creationId xmlns:a16="http://schemas.microsoft.com/office/drawing/2014/main" id="{EBB7FCBE-D8DA-02F4-75FC-C228B190D47C}"/>
              </a:ext>
            </a:extLst>
          </p:cNvPr>
          <p:cNvSpPr>
            <a:spLocks noGrp="1"/>
          </p:cNvSpPr>
          <p:nvPr>
            <p:ph type="title"/>
          </p:nvPr>
        </p:nvSpPr>
        <p:spPr/>
        <p:txBody>
          <a:bodyPr/>
          <a:lstStyle/>
          <a:p>
            <a:r>
              <a:rPr lang="nl-NL"/>
              <a:t>Klik om stijl te bewerken</a:t>
            </a:r>
          </a:p>
        </p:txBody>
      </p:sp>
    </p:spTree>
    <p:extLst>
      <p:ext uri="{BB962C8B-B14F-4D97-AF65-F5344CB8AC3E}">
        <p14:creationId xmlns:p14="http://schemas.microsoft.com/office/powerpoint/2010/main" val="3934382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el en object I">
    <p:spTree>
      <p:nvGrpSpPr>
        <p:cNvPr id="1" name=""/>
        <p:cNvGrpSpPr/>
        <p:nvPr/>
      </p:nvGrpSpPr>
      <p:grpSpPr>
        <a:xfrm>
          <a:off x="0" y="0"/>
          <a:ext cx="0" cy="0"/>
          <a:chOff x="0" y="0"/>
          <a:chExt cx="0" cy="0"/>
        </a:xfrm>
      </p:grpSpPr>
      <p:pic>
        <p:nvPicPr>
          <p:cNvPr id="7" name="Afbeelding 6" descr="Afbeelding met roze, Lila, Magenta, Graphics&#10;&#10;Door AI gegenereerde inhoud is mogelijk onjuist.">
            <a:extLst>
              <a:ext uri="{FF2B5EF4-FFF2-40B4-BE49-F238E27FC236}">
                <a16:creationId xmlns:a16="http://schemas.microsoft.com/office/drawing/2014/main" id="{3E8B8CFE-708C-6A37-A3F8-8A845D213C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081"/>
            <a:ext cx="20110993" cy="11312431"/>
          </a:xfrm>
          <a:prstGeom prst="rect">
            <a:avLst/>
          </a:prstGeom>
        </p:spPr>
      </p:pic>
      <p:sp>
        <p:nvSpPr>
          <p:cNvPr id="6" name="Tijdelijke aanduiding voor dianummer 5">
            <a:extLst>
              <a:ext uri="{FF2B5EF4-FFF2-40B4-BE49-F238E27FC236}">
                <a16:creationId xmlns:a16="http://schemas.microsoft.com/office/drawing/2014/main" id="{EFE4301A-62AA-4AC2-FD41-5D1D642D6240}"/>
              </a:ext>
            </a:extLst>
          </p:cNvPr>
          <p:cNvSpPr>
            <a:spLocks noGrp="1"/>
          </p:cNvSpPr>
          <p:nvPr>
            <p:ph type="sldNum" sz="quarter" idx="12"/>
          </p:nvPr>
        </p:nvSpPr>
        <p:spPr>
          <a:xfrm>
            <a:off x="14198600" y="10482263"/>
            <a:ext cx="4522788" cy="601662"/>
          </a:xfrm>
          <a:prstGeom prst="rect">
            <a:avLst/>
          </a:prstGeom>
        </p:spPr>
        <p:txBody>
          <a:bodyPr/>
          <a:lstStyle/>
          <a:p>
            <a:fld id="{7B0E1866-377F-5A49-8DB7-E6D9381D60FA}" type="slidenum">
              <a:rPr lang="nl-NL" smtClean="0"/>
              <a:t>‹nr.›</a:t>
            </a:fld>
            <a:endParaRPr lang="nl-NL"/>
          </a:p>
        </p:txBody>
      </p:sp>
      <p:sp>
        <p:nvSpPr>
          <p:cNvPr id="2" name="Tijdelijke aanduiding voor datum 3">
            <a:extLst>
              <a:ext uri="{FF2B5EF4-FFF2-40B4-BE49-F238E27FC236}">
                <a16:creationId xmlns:a16="http://schemas.microsoft.com/office/drawing/2014/main" id="{CF3E39F1-7685-A39F-ED5B-46A9D3497100}"/>
              </a:ext>
            </a:extLst>
          </p:cNvPr>
          <p:cNvSpPr>
            <a:spLocks noGrp="1"/>
          </p:cNvSpPr>
          <p:nvPr>
            <p:ph type="dt" sz="half" idx="2"/>
          </p:nvPr>
        </p:nvSpPr>
        <p:spPr>
          <a:xfrm>
            <a:off x="1382712" y="601663"/>
            <a:ext cx="8974138" cy="601662"/>
          </a:xfrm>
          <a:prstGeom prst="rect">
            <a:avLst/>
          </a:prstGeom>
        </p:spPr>
        <p:txBody>
          <a:bodyPr vert="horz" lIns="91440" tIns="45720" rIns="91440" bIns="45720" rtlCol="0" anchor="ctr"/>
          <a:lstStyle>
            <a:lvl1pPr algn="l">
              <a:defRPr sz="2000" b="1">
                <a:solidFill>
                  <a:schemeClr val="tx1"/>
                </a:solidFill>
                <a:latin typeface="+mj-lt"/>
              </a:defRPr>
            </a:lvl1pPr>
          </a:lstStyle>
          <a:p>
            <a:r>
              <a:rPr lang="nl-NL"/>
              <a:t>Titel presentatie hier? Invoegen --&gt; Datum en Tijd</a:t>
            </a:r>
          </a:p>
        </p:txBody>
      </p:sp>
      <p:sp>
        <p:nvSpPr>
          <p:cNvPr id="4" name="Tijdelijke aanduiding voor voettekst 4">
            <a:extLst>
              <a:ext uri="{FF2B5EF4-FFF2-40B4-BE49-F238E27FC236}">
                <a16:creationId xmlns:a16="http://schemas.microsoft.com/office/drawing/2014/main" id="{5033F7E6-4FC9-022C-62EA-A671FF416D70}"/>
              </a:ext>
            </a:extLst>
          </p:cNvPr>
          <p:cNvSpPr>
            <a:spLocks noGrp="1"/>
          </p:cNvSpPr>
          <p:nvPr>
            <p:ph type="ftr" sz="quarter" idx="3"/>
          </p:nvPr>
        </p:nvSpPr>
        <p:spPr>
          <a:xfrm>
            <a:off x="1382712" y="10398150"/>
            <a:ext cx="11869738" cy="601662"/>
          </a:xfrm>
          <a:prstGeom prst="rect">
            <a:avLst/>
          </a:prstGeom>
        </p:spPr>
        <p:txBody>
          <a:bodyPr vert="horz" lIns="91440" tIns="45720" rIns="91440" bIns="45720" rtlCol="0" anchor="ctr"/>
          <a:lstStyle>
            <a:lvl1pPr algn="l">
              <a:defRPr sz="2000" b="1">
                <a:solidFill>
                  <a:schemeClr val="tx1"/>
                </a:solidFill>
                <a:latin typeface="+mj-lt"/>
              </a:defRPr>
            </a:lvl1pPr>
          </a:lstStyle>
          <a:p>
            <a:r>
              <a:rPr lang="nl-NL"/>
              <a:t>Je naam of andere info hier? Invoegen --? Datum en Tijd</a:t>
            </a:r>
          </a:p>
        </p:txBody>
      </p:sp>
      <p:sp>
        <p:nvSpPr>
          <p:cNvPr id="5" name="Tijdelijke aanduiding voor inhoud 2">
            <a:extLst>
              <a:ext uri="{FF2B5EF4-FFF2-40B4-BE49-F238E27FC236}">
                <a16:creationId xmlns:a16="http://schemas.microsoft.com/office/drawing/2014/main" id="{EDFAA707-E651-4F81-4FCB-362D68408D0A}"/>
              </a:ext>
            </a:extLst>
          </p:cNvPr>
          <p:cNvSpPr>
            <a:spLocks noGrp="1"/>
          </p:cNvSpPr>
          <p:nvPr>
            <p:ph idx="1"/>
          </p:nvPr>
        </p:nvSpPr>
        <p:spPr>
          <a:xfrm>
            <a:off x="3042000" y="2786400"/>
            <a:ext cx="14018400" cy="7398000"/>
          </a:xfrm>
        </p:spPr>
        <p:txBody>
          <a:bodyPr anchor="ct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8" name="Titel 7">
            <a:extLst>
              <a:ext uri="{FF2B5EF4-FFF2-40B4-BE49-F238E27FC236}">
                <a16:creationId xmlns:a16="http://schemas.microsoft.com/office/drawing/2014/main" id="{D5244134-3924-7D47-8779-D33075407135}"/>
              </a:ext>
            </a:extLst>
          </p:cNvPr>
          <p:cNvSpPr>
            <a:spLocks noGrp="1"/>
          </p:cNvSpPr>
          <p:nvPr>
            <p:ph type="title"/>
          </p:nvPr>
        </p:nvSpPr>
        <p:spPr/>
        <p:txBody>
          <a:bodyPr/>
          <a:lstStyle/>
          <a:p>
            <a:r>
              <a:rPr lang="nl-NL"/>
              <a:t>Klik om stijl te bewerken</a:t>
            </a:r>
          </a:p>
        </p:txBody>
      </p:sp>
    </p:spTree>
    <p:extLst>
      <p:ext uri="{BB962C8B-B14F-4D97-AF65-F5344CB8AC3E}">
        <p14:creationId xmlns:p14="http://schemas.microsoft.com/office/powerpoint/2010/main" val="778107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Titel en object 10">
    <p:bg>
      <p:bgRef idx="1001">
        <a:schemeClr val="bg1"/>
      </p:bgRef>
    </p:bg>
    <p:spTree>
      <p:nvGrpSpPr>
        <p:cNvPr id="1" name=""/>
        <p:cNvGrpSpPr/>
        <p:nvPr/>
      </p:nvGrpSpPr>
      <p:grpSpPr>
        <a:xfrm>
          <a:off x="0" y="0"/>
          <a:ext cx="0" cy="0"/>
          <a:chOff x="0" y="0"/>
          <a:chExt cx="0" cy="0"/>
        </a:xfrm>
      </p:grpSpPr>
      <p:pic>
        <p:nvPicPr>
          <p:cNvPr id="8" name="Afbeelding 7" descr="Afbeelding met Graphics, Lettertype, ontwerp, grafische vormgeving&#10;&#10;Door AI gegenereerde inhoud is mogelijk onjuist.">
            <a:extLst>
              <a:ext uri="{FF2B5EF4-FFF2-40B4-BE49-F238E27FC236}">
                <a16:creationId xmlns:a16="http://schemas.microsoft.com/office/drawing/2014/main" id="{4626D648-8AAB-44D4-8F85-B4E578D45ED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20105516" cy="11309350"/>
          </a:xfrm>
          <a:prstGeom prst="rect">
            <a:avLst/>
          </a:prstGeom>
        </p:spPr>
      </p:pic>
      <p:sp>
        <p:nvSpPr>
          <p:cNvPr id="6" name="Tijdelijke aanduiding voor dianummer 5">
            <a:extLst>
              <a:ext uri="{FF2B5EF4-FFF2-40B4-BE49-F238E27FC236}">
                <a16:creationId xmlns:a16="http://schemas.microsoft.com/office/drawing/2014/main" id="{EFE4301A-62AA-4AC2-FD41-5D1D642D6240}"/>
              </a:ext>
            </a:extLst>
          </p:cNvPr>
          <p:cNvSpPr>
            <a:spLocks noGrp="1"/>
          </p:cNvSpPr>
          <p:nvPr>
            <p:ph type="sldNum" sz="quarter" idx="12"/>
          </p:nvPr>
        </p:nvSpPr>
        <p:spPr>
          <a:xfrm>
            <a:off x="14198600" y="10482263"/>
            <a:ext cx="4522788" cy="601662"/>
          </a:xfrm>
          <a:prstGeom prst="rect">
            <a:avLst/>
          </a:prstGeom>
        </p:spPr>
        <p:txBody>
          <a:bodyPr/>
          <a:lstStyle/>
          <a:p>
            <a:fld id="{7B0E1866-377F-5A49-8DB7-E6D9381D60FA}" type="slidenum">
              <a:rPr lang="nl-NL" smtClean="0"/>
              <a:t>‹nr.›</a:t>
            </a:fld>
            <a:endParaRPr lang="nl-NL"/>
          </a:p>
        </p:txBody>
      </p:sp>
      <p:sp>
        <p:nvSpPr>
          <p:cNvPr id="2" name="Tijdelijke aanduiding voor datum 3">
            <a:extLst>
              <a:ext uri="{FF2B5EF4-FFF2-40B4-BE49-F238E27FC236}">
                <a16:creationId xmlns:a16="http://schemas.microsoft.com/office/drawing/2014/main" id="{CF3E39F1-7685-A39F-ED5B-46A9D3497100}"/>
              </a:ext>
            </a:extLst>
          </p:cNvPr>
          <p:cNvSpPr>
            <a:spLocks noGrp="1"/>
          </p:cNvSpPr>
          <p:nvPr>
            <p:ph type="dt" sz="half" idx="2"/>
          </p:nvPr>
        </p:nvSpPr>
        <p:spPr>
          <a:xfrm>
            <a:off x="1382712" y="601663"/>
            <a:ext cx="8974138" cy="601662"/>
          </a:xfrm>
          <a:prstGeom prst="rect">
            <a:avLst/>
          </a:prstGeom>
        </p:spPr>
        <p:txBody>
          <a:bodyPr vert="horz" lIns="91440" tIns="45720" rIns="91440" bIns="45720" rtlCol="0" anchor="ctr"/>
          <a:lstStyle>
            <a:lvl1pPr algn="l">
              <a:defRPr sz="2000" b="1">
                <a:solidFill>
                  <a:schemeClr val="tx1"/>
                </a:solidFill>
                <a:latin typeface="+mj-lt"/>
              </a:defRPr>
            </a:lvl1pPr>
          </a:lstStyle>
          <a:p>
            <a:r>
              <a:rPr lang="nl-NL"/>
              <a:t>Titel presentatie hier? Invoegen --&gt; Datum en Tijd</a:t>
            </a:r>
          </a:p>
        </p:txBody>
      </p:sp>
      <p:sp>
        <p:nvSpPr>
          <p:cNvPr id="4" name="Tijdelijke aanduiding voor voettekst 4">
            <a:extLst>
              <a:ext uri="{FF2B5EF4-FFF2-40B4-BE49-F238E27FC236}">
                <a16:creationId xmlns:a16="http://schemas.microsoft.com/office/drawing/2014/main" id="{5033F7E6-4FC9-022C-62EA-A671FF416D70}"/>
              </a:ext>
            </a:extLst>
          </p:cNvPr>
          <p:cNvSpPr>
            <a:spLocks noGrp="1"/>
          </p:cNvSpPr>
          <p:nvPr>
            <p:ph type="ftr" sz="quarter" idx="3"/>
          </p:nvPr>
        </p:nvSpPr>
        <p:spPr>
          <a:xfrm>
            <a:off x="1382712" y="10398150"/>
            <a:ext cx="11869738" cy="601662"/>
          </a:xfrm>
          <a:prstGeom prst="rect">
            <a:avLst/>
          </a:prstGeom>
        </p:spPr>
        <p:txBody>
          <a:bodyPr vert="horz" lIns="91440" tIns="45720" rIns="91440" bIns="45720" rtlCol="0" anchor="ctr"/>
          <a:lstStyle>
            <a:lvl1pPr algn="l">
              <a:defRPr sz="2000" b="1">
                <a:solidFill>
                  <a:schemeClr val="tx1"/>
                </a:solidFill>
                <a:latin typeface="+mj-lt"/>
              </a:defRPr>
            </a:lvl1pPr>
          </a:lstStyle>
          <a:p>
            <a:r>
              <a:rPr lang="nl-NL"/>
              <a:t>Je naam of andere info hier? Invoegen --? Datum en Tijd</a:t>
            </a:r>
          </a:p>
        </p:txBody>
      </p:sp>
      <p:sp>
        <p:nvSpPr>
          <p:cNvPr id="5" name="Tijdelijke aanduiding voor inhoud 2">
            <a:extLst>
              <a:ext uri="{FF2B5EF4-FFF2-40B4-BE49-F238E27FC236}">
                <a16:creationId xmlns:a16="http://schemas.microsoft.com/office/drawing/2014/main" id="{9336C47C-D0F4-E2C0-6C5B-91EEBFFE899D}"/>
              </a:ext>
            </a:extLst>
          </p:cNvPr>
          <p:cNvSpPr>
            <a:spLocks noGrp="1"/>
          </p:cNvSpPr>
          <p:nvPr>
            <p:ph idx="1"/>
          </p:nvPr>
        </p:nvSpPr>
        <p:spPr>
          <a:xfrm>
            <a:off x="3042000" y="2786400"/>
            <a:ext cx="14018400" cy="7398000"/>
          </a:xfrm>
        </p:spPr>
        <p:txBody>
          <a:bodyPr anchor="ct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tel 6">
            <a:extLst>
              <a:ext uri="{FF2B5EF4-FFF2-40B4-BE49-F238E27FC236}">
                <a16:creationId xmlns:a16="http://schemas.microsoft.com/office/drawing/2014/main" id="{4AA2EEE7-ED65-0A00-8422-1ADA03605218}"/>
              </a:ext>
            </a:extLst>
          </p:cNvPr>
          <p:cNvSpPr>
            <a:spLocks noGrp="1"/>
          </p:cNvSpPr>
          <p:nvPr>
            <p:ph type="title"/>
          </p:nvPr>
        </p:nvSpPr>
        <p:spPr/>
        <p:txBody>
          <a:bodyPr/>
          <a:lstStyle/>
          <a:p>
            <a:r>
              <a:rPr lang="nl-NL"/>
              <a:t>Klik om stijl te bewerken</a:t>
            </a:r>
          </a:p>
        </p:txBody>
      </p:sp>
    </p:spTree>
    <p:extLst>
      <p:ext uri="{BB962C8B-B14F-4D97-AF65-F5344CB8AC3E}">
        <p14:creationId xmlns:p14="http://schemas.microsoft.com/office/powerpoint/2010/main" val="97053723"/>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el en object 10">
    <p:bg>
      <p:bgRef idx="1001">
        <a:schemeClr val="bg1"/>
      </p:bgRef>
    </p:bg>
    <p:spTree>
      <p:nvGrpSpPr>
        <p:cNvPr id="1" name=""/>
        <p:cNvGrpSpPr/>
        <p:nvPr/>
      </p:nvGrpSpPr>
      <p:grpSpPr>
        <a:xfrm>
          <a:off x="0" y="0"/>
          <a:ext cx="0" cy="0"/>
          <a:chOff x="0" y="0"/>
          <a:chExt cx="0" cy="0"/>
        </a:xfrm>
      </p:grpSpPr>
      <p:pic>
        <p:nvPicPr>
          <p:cNvPr id="9" name="Afbeelding 8" descr="Afbeelding met geel, ontwerp&#10;&#10;Door AI gegenereerde inhoud is mogelijk onjuist.">
            <a:extLst>
              <a:ext uri="{FF2B5EF4-FFF2-40B4-BE49-F238E27FC236}">
                <a16:creationId xmlns:a16="http://schemas.microsoft.com/office/drawing/2014/main" id="{2D3D1C9E-830E-BA76-6C0A-A8219E413F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3417" y="397"/>
            <a:ext cx="20347517" cy="11445478"/>
          </a:xfrm>
          <a:prstGeom prst="rect">
            <a:avLst/>
          </a:prstGeom>
        </p:spPr>
      </p:pic>
      <p:sp>
        <p:nvSpPr>
          <p:cNvPr id="6" name="Tijdelijke aanduiding voor dianummer 5">
            <a:extLst>
              <a:ext uri="{FF2B5EF4-FFF2-40B4-BE49-F238E27FC236}">
                <a16:creationId xmlns:a16="http://schemas.microsoft.com/office/drawing/2014/main" id="{EFE4301A-62AA-4AC2-FD41-5D1D642D6240}"/>
              </a:ext>
            </a:extLst>
          </p:cNvPr>
          <p:cNvSpPr>
            <a:spLocks noGrp="1"/>
          </p:cNvSpPr>
          <p:nvPr>
            <p:ph type="sldNum" sz="quarter" idx="12"/>
          </p:nvPr>
        </p:nvSpPr>
        <p:spPr>
          <a:xfrm>
            <a:off x="14198600" y="10482263"/>
            <a:ext cx="4522788" cy="601662"/>
          </a:xfrm>
          <a:prstGeom prst="rect">
            <a:avLst/>
          </a:prstGeom>
        </p:spPr>
        <p:txBody>
          <a:bodyPr/>
          <a:lstStyle/>
          <a:p>
            <a:fld id="{7B0E1866-377F-5A49-8DB7-E6D9381D60FA}" type="slidenum">
              <a:rPr lang="nl-NL" smtClean="0"/>
              <a:t>‹nr.›</a:t>
            </a:fld>
            <a:endParaRPr lang="nl-NL"/>
          </a:p>
        </p:txBody>
      </p:sp>
      <p:sp>
        <p:nvSpPr>
          <p:cNvPr id="2" name="Tijdelijke aanduiding voor datum 3">
            <a:extLst>
              <a:ext uri="{FF2B5EF4-FFF2-40B4-BE49-F238E27FC236}">
                <a16:creationId xmlns:a16="http://schemas.microsoft.com/office/drawing/2014/main" id="{CF3E39F1-7685-A39F-ED5B-46A9D3497100}"/>
              </a:ext>
            </a:extLst>
          </p:cNvPr>
          <p:cNvSpPr>
            <a:spLocks noGrp="1"/>
          </p:cNvSpPr>
          <p:nvPr>
            <p:ph type="dt" sz="half" idx="2"/>
          </p:nvPr>
        </p:nvSpPr>
        <p:spPr>
          <a:xfrm>
            <a:off x="1382712" y="601663"/>
            <a:ext cx="8974138" cy="601662"/>
          </a:xfrm>
          <a:prstGeom prst="rect">
            <a:avLst/>
          </a:prstGeom>
        </p:spPr>
        <p:txBody>
          <a:bodyPr vert="horz" lIns="91440" tIns="45720" rIns="91440" bIns="45720" rtlCol="0" anchor="ctr"/>
          <a:lstStyle>
            <a:lvl1pPr algn="l">
              <a:defRPr sz="2000" b="1">
                <a:solidFill>
                  <a:schemeClr val="tx1"/>
                </a:solidFill>
                <a:latin typeface="+mj-lt"/>
              </a:defRPr>
            </a:lvl1pPr>
          </a:lstStyle>
          <a:p>
            <a:r>
              <a:rPr lang="nl-NL"/>
              <a:t>Titel presentatie hier? Invoegen --&gt; Datum en Tijd</a:t>
            </a:r>
          </a:p>
        </p:txBody>
      </p:sp>
      <p:sp>
        <p:nvSpPr>
          <p:cNvPr id="4" name="Tijdelijke aanduiding voor voettekst 4">
            <a:extLst>
              <a:ext uri="{FF2B5EF4-FFF2-40B4-BE49-F238E27FC236}">
                <a16:creationId xmlns:a16="http://schemas.microsoft.com/office/drawing/2014/main" id="{5033F7E6-4FC9-022C-62EA-A671FF416D70}"/>
              </a:ext>
            </a:extLst>
          </p:cNvPr>
          <p:cNvSpPr>
            <a:spLocks noGrp="1"/>
          </p:cNvSpPr>
          <p:nvPr>
            <p:ph type="ftr" sz="quarter" idx="3"/>
          </p:nvPr>
        </p:nvSpPr>
        <p:spPr>
          <a:xfrm>
            <a:off x="1382712" y="10398150"/>
            <a:ext cx="11869738" cy="601662"/>
          </a:xfrm>
          <a:prstGeom prst="rect">
            <a:avLst/>
          </a:prstGeom>
        </p:spPr>
        <p:txBody>
          <a:bodyPr vert="horz" lIns="91440" tIns="45720" rIns="91440" bIns="45720" rtlCol="0" anchor="ctr"/>
          <a:lstStyle>
            <a:lvl1pPr algn="l">
              <a:defRPr sz="2000" b="1">
                <a:solidFill>
                  <a:schemeClr val="tx1"/>
                </a:solidFill>
                <a:latin typeface="+mj-lt"/>
              </a:defRPr>
            </a:lvl1pPr>
          </a:lstStyle>
          <a:p>
            <a:r>
              <a:rPr lang="nl-NL"/>
              <a:t>Je naam of andere info hier? Invoegen --? Datum en Tijd</a:t>
            </a:r>
          </a:p>
        </p:txBody>
      </p:sp>
      <p:sp>
        <p:nvSpPr>
          <p:cNvPr id="5" name="Tijdelijke aanduiding voor inhoud 2">
            <a:extLst>
              <a:ext uri="{FF2B5EF4-FFF2-40B4-BE49-F238E27FC236}">
                <a16:creationId xmlns:a16="http://schemas.microsoft.com/office/drawing/2014/main" id="{9336C47C-D0F4-E2C0-6C5B-91EEBFFE899D}"/>
              </a:ext>
            </a:extLst>
          </p:cNvPr>
          <p:cNvSpPr>
            <a:spLocks noGrp="1"/>
          </p:cNvSpPr>
          <p:nvPr>
            <p:ph idx="1"/>
          </p:nvPr>
        </p:nvSpPr>
        <p:spPr>
          <a:xfrm>
            <a:off x="3042000" y="2786400"/>
            <a:ext cx="14018400" cy="7398000"/>
          </a:xfrm>
        </p:spPr>
        <p:txBody>
          <a:bodyPr anchor="ct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tel 6">
            <a:extLst>
              <a:ext uri="{FF2B5EF4-FFF2-40B4-BE49-F238E27FC236}">
                <a16:creationId xmlns:a16="http://schemas.microsoft.com/office/drawing/2014/main" id="{4AA2EEE7-ED65-0A00-8422-1ADA03605218}"/>
              </a:ext>
            </a:extLst>
          </p:cNvPr>
          <p:cNvSpPr>
            <a:spLocks noGrp="1"/>
          </p:cNvSpPr>
          <p:nvPr>
            <p:ph type="title"/>
          </p:nvPr>
        </p:nvSpPr>
        <p:spPr/>
        <p:txBody>
          <a:bodyPr/>
          <a:lstStyle/>
          <a:p>
            <a:r>
              <a:rPr lang="nl-NL"/>
              <a:t>Klik om stijl te bewerken</a:t>
            </a:r>
          </a:p>
        </p:txBody>
      </p:sp>
    </p:spTree>
    <p:extLst>
      <p:ext uri="{BB962C8B-B14F-4D97-AF65-F5344CB8AC3E}">
        <p14:creationId xmlns:p14="http://schemas.microsoft.com/office/powerpoint/2010/main" val="3763496891"/>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eldia 3">
    <p:spTree>
      <p:nvGrpSpPr>
        <p:cNvPr id="1" name=""/>
        <p:cNvGrpSpPr/>
        <p:nvPr/>
      </p:nvGrpSpPr>
      <p:grpSpPr>
        <a:xfrm>
          <a:off x="0" y="0"/>
          <a:ext cx="0" cy="0"/>
          <a:chOff x="0" y="0"/>
          <a:chExt cx="0" cy="0"/>
        </a:xfrm>
      </p:grpSpPr>
      <p:pic>
        <p:nvPicPr>
          <p:cNvPr id="4" name="object 2">
            <a:extLst>
              <a:ext uri="{FF2B5EF4-FFF2-40B4-BE49-F238E27FC236}">
                <a16:creationId xmlns:a16="http://schemas.microsoft.com/office/drawing/2014/main" id="{D38D6342-10ED-1ECB-15AF-121602A5ADA2}"/>
              </a:ext>
            </a:extLst>
          </p:cNvPr>
          <p:cNvPicPr>
            <a:picLocks noGrp="1" noRot="1" noMove="1" noResize="1" noEditPoints="1" noAdjustHandles="1" noChangeArrowheads="1" noChangeShapeType="1" noCrop="1"/>
          </p:cNvPicPr>
          <p:nvPr userDrawn="1"/>
        </p:nvPicPr>
        <p:blipFill>
          <a:blip r:embed="rId2" cstate="print"/>
          <a:stretch>
            <a:fillRect/>
          </a:stretch>
        </p:blipFill>
        <p:spPr>
          <a:xfrm>
            <a:off x="0" y="0"/>
            <a:ext cx="20104100" cy="11308556"/>
          </a:xfrm>
          <a:prstGeom prst="rect">
            <a:avLst/>
          </a:prstGeom>
        </p:spPr>
      </p:pic>
      <p:sp>
        <p:nvSpPr>
          <p:cNvPr id="2" name="Titel 1">
            <a:extLst>
              <a:ext uri="{FF2B5EF4-FFF2-40B4-BE49-F238E27FC236}">
                <a16:creationId xmlns:a16="http://schemas.microsoft.com/office/drawing/2014/main" id="{617747DD-2A4D-C2D8-D2F4-58D85581CAF8}"/>
              </a:ext>
            </a:extLst>
          </p:cNvPr>
          <p:cNvSpPr>
            <a:spLocks noGrp="1"/>
          </p:cNvSpPr>
          <p:nvPr>
            <p:ph type="ctrTitle"/>
          </p:nvPr>
        </p:nvSpPr>
        <p:spPr>
          <a:xfrm>
            <a:off x="1389103" y="1896311"/>
            <a:ext cx="15078075" cy="3937000"/>
          </a:xfrm>
        </p:spPr>
        <p:txBody>
          <a:bodyPr anchor="b">
            <a:normAutofit/>
          </a:bodyPr>
          <a:lstStyle>
            <a:lvl1pPr algn="l">
              <a:defRPr sz="8000" b="1"/>
            </a:lvl1pPr>
          </a:lstStyle>
          <a:p>
            <a:r>
              <a:rPr lang="nl-NL"/>
              <a:t>Klik om stijl te bewerken</a:t>
            </a:r>
          </a:p>
        </p:txBody>
      </p:sp>
      <p:sp>
        <p:nvSpPr>
          <p:cNvPr id="3" name="Ondertitel 2">
            <a:extLst>
              <a:ext uri="{FF2B5EF4-FFF2-40B4-BE49-F238E27FC236}">
                <a16:creationId xmlns:a16="http://schemas.microsoft.com/office/drawing/2014/main" id="{E4B2AD46-165B-7A92-7527-036CADCF5985}"/>
              </a:ext>
            </a:extLst>
          </p:cNvPr>
          <p:cNvSpPr>
            <a:spLocks noGrp="1"/>
          </p:cNvSpPr>
          <p:nvPr>
            <p:ph type="subTitle" idx="1"/>
          </p:nvPr>
        </p:nvSpPr>
        <p:spPr>
          <a:xfrm>
            <a:off x="1400697" y="5940425"/>
            <a:ext cx="15078075" cy="2730500"/>
          </a:xfrm>
        </p:spPr>
        <p:txBody>
          <a:bodyPr>
            <a:normAutofit/>
          </a:bodyPr>
          <a:lstStyle>
            <a:lvl1pPr marL="0" indent="0" algn="l">
              <a:buNone/>
              <a:defRPr sz="50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6" name="Tijdelijke aanduiding voor dianummer 5">
            <a:extLst>
              <a:ext uri="{FF2B5EF4-FFF2-40B4-BE49-F238E27FC236}">
                <a16:creationId xmlns:a16="http://schemas.microsoft.com/office/drawing/2014/main" id="{0BC75EC4-D44F-7ADE-AC1F-7D294E898EC8}"/>
              </a:ext>
            </a:extLst>
          </p:cNvPr>
          <p:cNvSpPr>
            <a:spLocks noGrp="1"/>
          </p:cNvSpPr>
          <p:nvPr>
            <p:ph type="sldNum" sz="quarter" idx="12"/>
          </p:nvPr>
        </p:nvSpPr>
        <p:spPr>
          <a:xfrm>
            <a:off x="14198600" y="10607675"/>
            <a:ext cx="4522788" cy="476250"/>
          </a:xfrm>
          <a:prstGeom prst="rect">
            <a:avLst/>
          </a:prstGeom>
        </p:spPr>
        <p:txBody>
          <a:bodyPr/>
          <a:lstStyle>
            <a:lvl1pPr>
              <a:defRPr sz="2400" b="1">
                <a:solidFill>
                  <a:schemeClr val="tx1"/>
                </a:solidFill>
                <a:latin typeface="+mn-lt"/>
              </a:defRPr>
            </a:lvl1pPr>
          </a:lstStyle>
          <a:p>
            <a:fld id="{7B0E1866-377F-5A49-8DB7-E6D9381D60FA}" type="slidenum">
              <a:rPr lang="nl-NL" smtClean="0"/>
              <a:pPr/>
              <a:t>‹nr.›</a:t>
            </a:fld>
            <a:endParaRPr lang="nl-NL"/>
          </a:p>
        </p:txBody>
      </p:sp>
      <p:sp>
        <p:nvSpPr>
          <p:cNvPr id="5" name="Tijdelijke aanduiding voor datum 3">
            <a:extLst>
              <a:ext uri="{FF2B5EF4-FFF2-40B4-BE49-F238E27FC236}">
                <a16:creationId xmlns:a16="http://schemas.microsoft.com/office/drawing/2014/main" id="{8FA6703A-B581-937A-3760-FC3362E8A6C3}"/>
              </a:ext>
            </a:extLst>
          </p:cNvPr>
          <p:cNvSpPr>
            <a:spLocks noGrp="1"/>
          </p:cNvSpPr>
          <p:nvPr>
            <p:ph type="dt" sz="half" idx="2"/>
          </p:nvPr>
        </p:nvSpPr>
        <p:spPr>
          <a:xfrm>
            <a:off x="1382712" y="601663"/>
            <a:ext cx="8974138" cy="601662"/>
          </a:xfrm>
          <a:prstGeom prst="rect">
            <a:avLst/>
          </a:prstGeom>
        </p:spPr>
        <p:txBody>
          <a:bodyPr vert="horz" lIns="91440" tIns="45720" rIns="91440" bIns="45720" rtlCol="0" anchor="ctr"/>
          <a:lstStyle>
            <a:lvl1pPr algn="l">
              <a:defRPr sz="2000" b="1">
                <a:solidFill>
                  <a:schemeClr val="tx1"/>
                </a:solidFill>
                <a:latin typeface="+mj-lt"/>
              </a:defRPr>
            </a:lvl1pPr>
          </a:lstStyle>
          <a:p>
            <a:r>
              <a:rPr lang="nl-NL"/>
              <a:t>Titel presentatie hier? Invoegen --&gt; Datum en Tijd</a:t>
            </a:r>
          </a:p>
        </p:txBody>
      </p:sp>
      <p:sp>
        <p:nvSpPr>
          <p:cNvPr id="7" name="Tijdelijke aanduiding voor voettekst 4">
            <a:extLst>
              <a:ext uri="{FF2B5EF4-FFF2-40B4-BE49-F238E27FC236}">
                <a16:creationId xmlns:a16="http://schemas.microsoft.com/office/drawing/2014/main" id="{4AB5C3A7-1DD2-D488-6E74-8B0960117CCC}"/>
              </a:ext>
            </a:extLst>
          </p:cNvPr>
          <p:cNvSpPr>
            <a:spLocks noGrp="1"/>
          </p:cNvSpPr>
          <p:nvPr>
            <p:ph type="ftr" sz="quarter" idx="3"/>
          </p:nvPr>
        </p:nvSpPr>
        <p:spPr>
          <a:xfrm>
            <a:off x="1382712" y="10398150"/>
            <a:ext cx="12022138" cy="601662"/>
          </a:xfrm>
          <a:prstGeom prst="rect">
            <a:avLst/>
          </a:prstGeom>
        </p:spPr>
        <p:txBody>
          <a:bodyPr vert="horz" lIns="91440" tIns="45720" rIns="91440" bIns="45720" rtlCol="0" anchor="ctr"/>
          <a:lstStyle>
            <a:lvl1pPr algn="l">
              <a:defRPr sz="2000" b="1">
                <a:solidFill>
                  <a:schemeClr val="tx1"/>
                </a:solidFill>
                <a:latin typeface="+mj-lt"/>
              </a:defRPr>
            </a:lvl1pPr>
          </a:lstStyle>
          <a:p>
            <a:r>
              <a:rPr lang="nl-NL"/>
              <a:t>Je naam of andere info hier? Invoegen --? Datum en Tijd</a:t>
            </a:r>
          </a:p>
        </p:txBody>
      </p:sp>
      <p:pic>
        <p:nvPicPr>
          <p:cNvPr id="8" name="Afbeelding 7">
            <a:extLst>
              <a:ext uri="{FF2B5EF4-FFF2-40B4-BE49-F238E27FC236}">
                <a16:creationId xmlns:a16="http://schemas.microsoft.com/office/drawing/2014/main" id="{06BC479C-AE0B-122B-2443-D5CEA8A9609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843250" y="719548"/>
            <a:ext cx="3810000" cy="2143125"/>
          </a:xfrm>
          <a:prstGeom prst="rect">
            <a:avLst/>
          </a:prstGeom>
        </p:spPr>
      </p:pic>
    </p:spTree>
    <p:extLst>
      <p:ext uri="{BB962C8B-B14F-4D97-AF65-F5344CB8AC3E}">
        <p14:creationId xmlns:p14="http://schemas.microsoft.com/office/powerpoint/2010/main" val="35174270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el en object 10">
    <p:bg>
      <p:bgRef idx="1001">
        <a:schemeClr val="bg1"/>
      </p:bgRef>
    </p:bg>
    <p:spTree>
      <p:nvGrpSpPr>
        <p:cNvPr id="1" name=""/>
        <p:cNvGrpSpPr/>
        <p:nvPr/>
      </p:nvGrpSpPr>
      <p:grpSpPr>
        <a:xfrm>
          <a:off x="0" y="0"/>
          <a:ext cx="0" cy="0"/>
          <a:chOff x="0" y="0"/>
          <a:chExt cx="0" cy="0"/>
        </a:xfrm>
      </p:grpSpPr>
      <p:pic>
        <p:nvPicPr>
          <p:cNvPr id="3" name="Afbeelding 2" descr="Afbeelding met groen&#10;&#10;Door AI gegenereerde inhoud is mogelijk onjuist.">
            <a:extLst>
              <a:ext uri="{FF2B5EF4-FFF2-40B4-BE49-F238E27FC236}">
                <a16:creationId xmlns:a16="http://schemas.microsoft.com/office/drawing/2014/main" id="{B035E6E3-E9C9-5A8F-7D68-85F24DC216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6" y="396"/>
            <a:ext cx="20104806" cy="11308953"/>
          </a:xfrm>
          <a:prstGeom prst="rect">
            <a:avLst/>
          </a:prstGeom>
        </p:spPr>
      </p:pic>
      <p:sp>
        <p:nvSpPr>
          <p:cNvPr id="6" name="Tijdelijke aanduiding voor dianummer 5">
            <a:extLst>
              <a:ext uri="{FF2B5EF4-FFF2-40B4-BE49-F238E27FC236}">
                <a16:creationId xmlns:a16="http://schemas.microsoft.com/office/drawing/2014/main" id="{EFE4301A-62AA-4AC2-FD41-5D1D642D6240}"/>
              </a:ext>
            </a:extLst>
          </p:cNvPr>
          <p:cNvSpPr>
            <a:spLocks noGrp="1"/>
          </p:cNvSpPr>
          <p:nvPr>
            <p:ph type="sldNum" sz="quarter" idx="12"/>
          </p:nvPr>
        </p:nvSpPr>
        <p:spPr>
          <a:xfrm>
            <a:off x="14198600" y="10482263"/>
            <a:ext cx="4522788" cy="601662"/>
          </a:xfrm>
          <a:prstGeom prst="rect">
            <a:avLst/>
          </a:prstGeom>
        </p:spPr>
        <p:txBody>
          <a:bodyPr/>
          <a:lstStyle/>
          <a:p>
            <a:fld id="{7B0E1866-377F-5A49-8DB7-E6D9381D60FA}" type="slidenum">
              <a:rPr lang="nl-NL" smtClean="0"/>
              <a:t>‹nr.›</a:t>
            </a:fld>
            <a:endParaRPr lang="nl-NL"/>
          </a:p>
        </p:txBody>
      </p:sp>
      <p:sp>
        <p:nvSpPr>
          <p:cNvPr id="2" name="Tijdelijke aanduiding voor datum 3">
            <a:extLst>
              <a:ext uri="{FF2B5EF4-FFF2-40B4-BE49-F238E27FC236}">
                <a16:creationId xmlns:a16="http://schemas.microsoft.com/office/drawing/2014/main" id="{CF3E39F1-7685-A39F-ED5B-46A9D3497100}"/>
              </a:ext>
            </a:extLst>
          </p:cNvPr>
          <p:cNvSpPr>
            <a:spLocks noGrp="1"/>
          </p:cNvSpPr>
          <p:nvPr>
            <p:ph type="dt" sz="half" idx="2"/>
          </p:nvPr>
        </p:nvSpPr>
        <p:spPr>
          <a:xfrm>
            <a:off x="1382712" y="601663"/>
            <a:ext cx="8974138" cy="601662"/>
          </a:xfrm>
          <a:prstGeom prst="rect">
            <a:avLst/>
          </a:prstGeom>
        </p:spPr>
        <p:txBody>
          <a:bodyPr vert="horz" lIns="91440" tIns="45720" rIns="91440" bIns="45720" rtlCol="0" anchor="ctr"/>
          <a:lstStyle>
            <a:lvl1pPr algn="l">
              <a:defRPr sz="2000" b="1">
                <a:solidFill>
                  <a:schemeClr val="tx1"/>
                </a:solidFill>
                <a:latin typeface="+mj-lt"/>
              </a:defRPr>
            </a:lvl1pPr>
          </a:lstStyle>
          <a:p>
            <a:r>
              <a:rPr lang="nl-NL"/>
              <a:t>Titel presentatie hier? Invoegen --&gt; Datum en Tijd</a:t>
            </a:r>
          </a:p>
        </p:txBody>
      </p:sp>
      <p:sp>
        <p:nvSpPr>
          <p:cNvPr id="4" name="Tijdelijke aanduiding voor voettekst 4">
            <a:extLst>
              <a:ext uri="{FF2B5EF4-FFF2-40B4-BE49-F238E27FC236}">
                <a16:creationId xmlns:a16="http://schemas.microsoft.com/office/drawing/2014/main" id="{5033F7E6-4FC9-022C-62EA-A671FF416D70}"/>
              </a:ext>
            </a:extLst>
          </p:cNvPr>
          <p:cNvSpPr>
            <a:spLocks noGrp="1"/>
          </p:cNvSpPr>
          <p:nvPr>
            <p:ph type="ftr" sz="quarter" idx="3"/>
          </p:nvPr>
        </p:nvSpPr>
        <p:spPr>
          <a:xfrm>
            <a:off x="1382712" y="10398150"/>
            <a:ext cx="11869738" cy="601662"/>
          </a:xfrm>
          <a:prstGeom prst="rect">
            <a:avLst/>
          </a:prstGeom>
        </p:spPr>
        <p:txBody>
          <a:bodyPr vert="horz" lIns="91440" tIns="45720" rIns="91440" bIns="45720" rtlCol="0" anchor="ctr"/>
          <a:lstStyle>
            <a:lvl1pPr algn="l">
              <a:defRPr sz="2000" b="1">
                <a:solidFill>
                  <a:schemeClr val="tx1"/>
                </a:solidFill>
                <a:latin typeface="+mj-lt"/>
              </a:defRPr>
            </a:lvl1pPr>
          </a:lstStyle>
          <a:p>
            <a:r>
              <a:rPr lang="nl-NL"/>
              <a:t>Je naam of andere info hier? Invoegen --? Datum en Tijd</a:t>
            </a:r>
          </a:p>
        </p:txBody>
      </p:sp>
      <p:sp>
        <p:nvSpPr>
          <p:cNvPr id="5" name="Tijdelijke aanduiding voor inhoud 2">
            <a:extLst>
              <a:ext uri="{FF2B5EF4-FFF2-40B4-BE49-F238E27FC236}">
                <a16:creationId xmlns:a16="http://schemas.microsoft.com/office/drawing/2014/main" id="{9336C47C-D0F4-E2C0-6C5B-91EEBFFE899D}"/>
              </a:ext>
            </a:extLst>
          </p:cNvPr>
          <p:cNvSpPr>
            <a:spLocks noGrp="1"/>
          </p:cNvSpPr>
          <p:nvPr>
            <p:ph idx="1"/>
          </p:nvPr>
        </p:nvSpPr>
        <p:spPr>
          <a:xfrm>
            <a:off x="3042000" y="2786400"/>
            <a:ext cx="14018400" cy="7398000"/>
          </a:xfrm>
        </p:spPr>
        <p:txBody>
          <a:bodyPr anchor="ct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tel 6">
            <a:extLst>
              <a:ext uri="{FF2B5EF4-FFF2-40B4-BE49-F238E27FC236}">
                <a16:creationId xmlns:a16="http://schemas.microsoft.com/office/drawing/2014/main" id="{4AA2EEE7-ED65-0A00-8422-1ADA03605218}"/>
              </a:ext>
            </a:extLst>
          </p:cNvPr>
          <p:cNvSpPr>
            <a:spLocks noGrp="1"/>
          </p:cNvSpPr>
          <p:nvPr>
            <p:ph type="title"/>
          </p:nvPr>
        </p:nvSpPr>
        <p:spPr/>
        <p:txBody>
          <a:bodyPr/>
          <a:lstStyle/>
          <a:p>
            <a:r>
              <a:rPr lang="nl-NL"/>
              <a:t>Klik om stijl te bewerken</a:t>
            </a:r>
          </a:p>
        </p:txBody>
      </p:sp>
    </p:spTree>
    <p:extLst>
      <p:ext uri="{BB962C8B-B14F-4D97-AF65-F5344CB8AC3E}">
        <p14:creationId xmlns:p14="http://schemas.microsoft.com/office/powerpoint/2010/main" val="38760877"/>
      </p:ext>
    </p:extLst>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itel en object 10">
    <p:bg>
      <p:bgRef idx="1001">
        <a:schemeClr val="bg1"/>
      </p:bgRef>
    </p:bg>
    <p:spTree>
      <p:nvGrpSpPr>
        <p:cNvPr id="1" name=""/>
        <p:cNvGrpSpPr/>
        <p:nvPr/>
      </p:nvGrpSpPr>
      <p:grpSpPr>
        <a:xfrm>
          <a:off x="0" y="0"/>
          <a:ext cx="0" cy="0"/>
          <a:chOff x="0" y="0"/>
          <a:chExt cx="0" cy="0"/>
        </a:xfrm>
      </p:grpSpPr>
      <p:pic>
        <p:nvPicPr>
          <p:cNvPr id="3" name="Afbeelding 2" descr="Afbeelding met blauw, Elektrisch blauw, Azure, water&#10;&#10;Door AI gegenereerde inhoud is mogelijk onjuist.">
            <a:extLst>
              <a:ext uri="{FF2B5EF4-FFF2-40B4-BE49-F238E27FC236}">
                <a16:creationId xmlns:a16="http://schemas.microsoft.com/office/drawing/2014/main" id="{01780297-627E-4EC1-ED3A-D30065955A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6" y="396"/>
            <a:ext cx="20104806" cy="11308953"/>
          </a:xfrm>
          <a:prstGeom prst="rect">
            <a:avLst/>
          </a:prstGeom>
        </p:spPr>
      </p:pic>
      <p:sp>
        <p:nvSpPr>
          <p:cNvPr id="6" name="Tijdelijke aanduiding voor dianummer 5">
            <a:extLst>
              <a:ext uri="{FF2B5EF4-FFF2-40B4-BE49-F238E27FC236}">
                <a16:creationId xmlns:a16="http://schemas.microsoft.com/office/drawing/2014/main" id="{EFE4301A-62AA-4AC2-FD41-5D1D642D6240}"/>
              </a:ext>
            </a:extLst>
          </p:cNvPr>
          <p:cNvSpPr>
            <a:spLocks noGrp="1"/>
          </p:cNvSpPr>
          <p:nvPr>
            <p:ph type="sldNum" sz="quarter" idx="12"/>
          </p:nvPr>
        </p:nvSpPr>
        <p:spPr>
          <a:xfrm>
            <a:off x="14198600" y="10482263"/>
            <a:ext cx="4522788" cy="601662"/>
          </a:xfrm>
          <a:prstGeom prst="rect">
            <a:avLst/>
          </a:prstGeom>
        </p:spPr>
        <p:txBody>
          <a:bodyPr/>
          <a:lstStyle/>
          <a:p>
            <a:fld id="{7B0E1866-377F-5A49-8DB7-E6D9381D60FA}" type="slidenum">
              <a:rPr lang="nl-NL" smtClean="0"/>
              <a:t>‹nr.›</a:t>
            </a:fld>
            <a:endParaRPr lang="nl-NL"/>
          </a:p>
        </p:txBody>
      </p:sp>
      <p:sp>
        <p:nvSpPr>
          <p:cNvPr id="2" name="Tijdelijke aanduiding voor datum 3">
            <a:extLst>
              <a:ext uri="{FF2B5EF4-FFF2-40B4-BE49-F238E27FC236}">
                <a16:creationId xmlns:a16="http://schemas.microsoft.com/office/drawing/2014/main" id="{CF3E39F1-7685-A39F-ED5B-46A9D3497100}"/>
              </a:ext>
            </a:extLst>
          </p:cNvPr>
          <p:cNvSpPr>
            <a:spLocks noGrp="1"/>
          </p:cNvSpPr>
          <p:nvPr>
            <p:ph type="dt" sz="half" idx="2"/>
          </p:nvPr>
        </p:nvSpPr>
        <p:spPr>
          <a:xfrm>
            <a:off x="1382712" y="601663"/>
            <a:ext cx="8974138" cy="601662"/>
          </a:xfrm>
          <a:prstGeom prst="rect">
            <a:avLst/>
          </a:prstGeom>
        </p:spPr>
        <p:txBody>
          <a:bodyPr vert="horz" lIns="91440" tIns="45720" rIns="91440" bIns="45720" rtlCol="0" anchor="ctr"/>
          <a:lstStyle>
            <a:lvl1pPr algn="l">
              <a:defRPr sz="2000" b="1">
                <a:solidFill>
                  <a:schemeClr val="tx1"/>
                </a:solidFill>
                <a:latin typeface="+mj-lt"/>
              </a:defRPr>
            </a:lvl1pPr>
          </a:lstStyle>
          <a:p>
            <a:r>
              <a:rPr lang="nl-NL"/>
              <a:t>Titel presentatie hier? Invoegen --&gt; Datum en Tijd</a:t>
            </a:r>
          </a:p>
        </p:txBody>
      </p:sp>
      <p:sp>
        <p:nvSpPr>
          <p:cNvPr id="4" name="Tijdelijke aanduiding voor voettekst 4">
            <a:extLst>
              <a:ext uri="{FF2B5EF4-FFF2-40B4-BE49-F238E27FC236}">
                <a16:creationId xmlns:a16="http://schemas.microsoft.com/office/drawing/2014/main" id="{5033F7E6-4FC9-022C-62EA-A671FF416D70}"/>
              </a:ext>
            </a:extLst>
          </p:cNvPr>
          <p:cNvSpPr>
            <a:spLocks noGrp="1"/>
          </p:cNvSpPr>
          <p:nvPr>
            <p:ph type="ftr" sz="quarter" idx="3"/>
          </p:nvPr>
        </p:nvSpPr>
        <p:spPr>
          <a:xfrm>
            <a:off x="1382712" y="10398150"/>
            <a:ext cx="11869738" cy="601662"/>
          </a:xfrm>
          <a:prstGeom prst="rect">
            <a:avLst/>
          </a:prstGeom>
        </p:spPr>
        <p:txBody>
          <a:bodyPr vert="horz" lIns="91440" tIns="45720" rIns="91440" bIns="45720" rtlCol="0" anchor="ctr"/>
          <a:lstStyle>
            <a:lvl1pPr algn="l">
              <a:defRPr sz="2000" b="1">
                <a:solidFill>
                  <a:schemeClr val="tx1"/>
                </a:solidFill>
                <a:latin typeface="+mj-lt"/>
              </a:defRPr>
            </a:lvl1pPr>
          </a:lstStyle>
          <a:p>
            <a:r>
              <a:rPr lang="nl-NL"/>
              <a:t>Je naam of andere info hier? Invoegen --? Datum en Tijd</a:t>
            </a:r>
          </a:p>
        </p:txBody>
      </p:sp>
      <p:sp>
        <p:nvSpPr>
          <p:cNvPr id="5" name="Tijdelijke aanduiding voor inhoud 2">
            <a:extLst>
              <a:ext uri="{FF2B5EF4-FFF2-40B4-BE49-F238E27FC236}">
                <a16:creationId xmlns:a16="http://schemas.microsoft.com/office/drawing/2014/main" id="{9336C47C-D0F4-E2C0-6C5B-91EEBFFE899D}"/>
              </a:ext>
            </a:extLst>
          </p:cNvPr>
          <p:cNvSpPr>
            <a:spLocks noGrp="1"/>
          </p:cNvSpPr>
          <p:nvPr>
            <p:ph idx="1"/>
          </p:nvPr>
        </p:nvSpPr>
        <p:spPr>
          <a:xfrm>
            <a:off x="3042000" y="2786400"/>
            <a:ext cx="14018400" cy="7398000"/>
          </a:xfrm>
        </p:spPr>
        <p:txBody>
          <a:bodyPr anchor="ct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tel 6">
            <a:extLst>
              <a:ext uri="{FF2B5EF4-FFF2-40B4-BE49-F238E27FC236}">
                <a16:creationId xmlns:a16="http://schemas.microsoft.com/office/drawing/2014/main" id="{4AA2EEE7-ED65-0A00-8422-1ADA03605218}"/>
              </a:ext>
            </a:extLst>
          </p:cNvPr>
          <p:cNvSpPr>
            <a:spLocks noGrp="1"/>
          </p:cNvSpPr>
          <p:nvPr>
            <p:ph type="title"/>
          </p:nvPr>
        </p:nvSpPr>
        <p:spPr/>
        <p:txBody>
          <a:bodyPr/>
          <a:lstStyle/>
          <a:p>
            <a:r>
              <a:rPr lang="nl-NL"/>
              <a:t>Klik om stijl te bewerken</a:t>
            </a:r>
          </a:p>
        </p:txBody>
      </p:sp>
    </p:spTree>
    <p:extLst>
      <p:ext uri="{BB962C8B-B14F-4D97-AF65-F5344CB8AC3E}">
        <p14:creationId xmlns:p14="http://schemas.microsoft.com/office/powerpoint/2010/main" val="3328468587"/>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itel en object 10">
    <p:bg>
      <p:bgRef idx="1001">
        <a:schemeClr val="bg1"/>
      </p:bgRef>
    </p:bg>
    <p:spTree>
      <p:nvGrpSpPr>
        <p:cNvPr id="1" name=""/>
        <p:cNvGrpSpPr/>
        <p:nvPr/>
      </p:nvGrpSpPr>
      <p:grpSpPr>
        <a:xfrm>
          <a:off x="0" y="0"/>
          <a:ext cx="0" cy="0"/>
          <a:chOff x="0" y="0"/>
          <a:chExt cx="0" cy="0"/>
        </a:xfrm>
      </p:grpSpPr>
      <p:pic>
        <p:nvPicPr>
          <p:cNvPr id="3" name="Afbeelding 2" descr="Afbeelding met sinaasappel, rood, perzik, ontwerp&#10;&#10;Door AI gegenereerde inhoud is mogelijk onjuist.">
            <a:extLst>
              <a:ext uri="{FF2B5EF4-FFF2-40B4-BE49-F238E27FC236}">
                <a16:creationId xmlns:a16="http://schemas.microsoft.com/office/drawing/2014/main" id="{8A4127FD-9565-FB8F-B4E5-307540F08A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6" y="396"/>
            <a:ext cx="20104806" cy="11308953"/>
          </a:xfrm>
          <a:prstGeom prst="rect">
            <a:avLst/>
          </a:prstGeom>
        </p:spPr>
      </p:pic>
      <p:sp>
        <p:nvSpPr>
          <p:cNvPr id="6" name="Tijdelijke aanduiding voor dianummer 5">
            <a:extLst>
              <a:ext uri="{FF2B5EF4-FFF2-40B4-BE49-F238E27FC236}">
                <a16:creationId xmlns:a16="http://schemas.microsoft.com/office/drawing/2014/main" id="{EFE4301A-62AA-4AC2-FD41-5D1D642D6240}"/>
              </a:ext>
            </a:extLst>
          </p:cNvPr>
          <p:cNvSpPr>
            <a:spLocks noGrp="1"/>
          </p:cNvSpPr>
          <p:nvPr>
            <p:ph type="sldNum" sz="quarter" idx="12"/>
          </p:nvPr>
        </p:nvSpPr>
        <p:spPr>
          <a:xfrm>
            <a:off x="14198600" y="10482263"/>
            <a:ext cx="4522788" cy="601662"/>
          </a:xfrm>
          <a:prstGeom prst="rect">
            <a:avLst/>
          </a:prstGeom>
        </p:spPr>
        <p:txBody>
          <a:bodyPr/>
          <a:lstStyle/>
          <a:p>
            <a:fld id="{7B0E1866-377F-5A49-8DB7-E6D9381D60FA}" type="slidenum">
              <a:rPr lang="nl-NL" smtClean="0"/>
              <a:t>‹nr.›</a:t>
            </a:fld>
            <a:endParaRPr lang="nl-NL"/>
          </a:p>
        </p:txBody>
      </p:sp>
      <p:sp>
        <p:nvSpPr>
          <p:cNvPr id="2" name="Tijdelijke aanduiding voor datum 3">
            <a:extLst>
              <a:ext uri="{FF2B5EF4-FFF2-40B4-BE49-F238E27FC236}">
                <a16:creationId xmlns:a16="http://schemas.microsoft.com/office/drawing/2014/main" id="{CF3E39F1-7685-A39F-ED5B-46A9D3497100}"/>
              </a:ext>
            </a:extLst>
          </p:cNvPr>
          <p:cNvSpPr>
            <a:spLocks noGrp="1"/>
          </p:cNvSpPr>
          <p:nvPr>
            <p:ph type="dt" sz="half" idx="2"/>
          </p:nvPr>
        </p:nvSpPr>
        <p:spPr>
          <a:xfrm>
            <a:off x="1382712" y="601663"/>
            <a:ext cx="8974138" cy="601662"/>
          </a:xfrm>
          <a:prstGeom prst="rect">
            <a:avLst/>
          </a:prstGeom>
        </p:spPr>
        <p:txBody>
          <a:bodyPr vert="horz" lIns="91440" tIns="45720" rIns="91440" bIns="45720" rtlCol="0" anchor="ctr"/>
          <a:lstStyle>
            <a:lvl1pPr algn="l">
              <a:defRPr sz="2000" b="1">
                <a:solidFill>
                  <a:schemeClr val="tx1"/>
                </a:solidFill>
                <a:latin typeface="+mj-lt"/>
              </a:defRPr>
            </a:lvl1pPr>
          </a:lstStyle>
          <a:p>
            <a:r>
              <a:rPr lang="nl-NL"/>
              <a:t>Titel presentatie hier? Invoegen --&gt; Datum en Tijd</a:t>
            </a:r>
          </a:p>
        </p:txBody>
      </p:sp>
      <p:sp>
        <p:nvSpPr>
          <p:cNvPr id="4" name="Tijdelijke aanduiding voor voettekst 4">
            <a:extLst>
              <a:ext uri="{FF2B5EF4-FFF2-40B4-BE49-F238E27FC236}">
                <a16:creationId xmlns:a16="http://schemas.microsoft.com/office/drawing/2014/main" id="{5033F7E6-4FC9-022C-62EA-A671FF416D70}"/>
              </a:ext>
            </a:extLst>
          </p:cNvPr>
          <p:cNvSpPr>
            <a:spLocks noGrp="1"/>
          </p:cNvSpPr>
          <p:nvPr>
            <p:ph type="ftr" sz="quarter" idx="3"/>
          </p:nvPr>
        </p:nvSpPr>
        <p:spPr>
          <a:xfrm>
            <a:off x="1382712" y="10398150"/>
            <a:ext cx="11869738" cy="601662"/>
          </a:xfrm>
          <a:prstGeom prst="rect">
            <a:avLst/>
          </a:prstGeom>
        </p:spPr>
        <p:txBody>
          <a:bodyPr vert="horz" lIns="91440" tIns="45720" rIns="91440" bIns="45720" rtlCol="0" anchor="ctr"/>
          <a:lstStyle>
            <a:lvl1pPr algn="l">
              <a:defRPr sz="2000" b="1">
                <a:solidFill>
                  <a:schemeClr val="tx1"/>
                </a:solidFill>
                <a:latin typeface="+mj-lt"/>
              </a:defRPr>
            </a:lvl1pPr>
          </a:lstStyle>
          <a:p>
            <a:r>
              <a:rPr lang="nl-NL"/>
              <a:t>Je naam of andere info hier? Invoegen --? Datum en Tijd</a:t>
            </a:r>
          </a:p>
        </p:txBody>
      </p:sp>
      <p:sp>
        <p:nvSpPr>
          <p:cNvPr id="5" name="Tijdelijke aanduiding voor inhoud 2">
            <a:extLst>
              <a:ext uri="{FF2B5EF4-FFF2-40B4-BE49-F238E27FC236}">
                <a16:creationId xmlns:a16="http://schemas.microsoft.com/office/drawing/2014/main" id="{9336C47C-D0F4-E2C0-6C5B-91EEBFFE899D}"/>
              </a:ext>
            </a:extLst>
          </p:cNvPr>
          <p:cNvSpPr>
            <a:spLocks noGrp="1"/>
          </p:cNvSpPr>
          <p:nvPr>
            <p:ph idx="1"/>
          </p:nvPr>
        </p:nvSpPr>
        <p:spPr>
          <a:xfrm>
            <a:off x="3042000" y="2786400"/>
            <a:ext cx="14018400" cy="7398000"/>
          </a:xfrm>
        </p:spPr>
        <p:txBody>
          <a:bodyPr anchor="ct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tel 6">
            <a:extLst>
              <a:ext uri="{FF2B5EF4-FFF2-40B4-BE49-F238E27FC236}">
                <a16:creationId xmlns:a16="http://schemas.microsoft.com/office/drawing/2014/main" id="{4AA2EEE7-ED65-0A00-8422-1ADA03605218}"/>
              </a:ext>
            </a:extLst>
          </p:cNvPr>
          <p:cNvSpPr>
            <a:spLocks noGrp="1"/>
          </p:cNvSpPr>
          <p:nvPr>
            <p:ph type="title"/>
          </p:nvPr>
        </p:nvSpPr>
        <p:spPr/>
        <p:txBody>
          <a:bodyPr/>
          <a:lstStyle/>
          <a:p>
            <a:r>
              <a:rPr lang="nl-NL"/>
              <a:t>Klik om stijl te bewerken</a:t>
            </a:r>
          </a:p>
        </p:txBody>
      </p:sp>
    </p:spTree>
    <p:extLst>
      <p:ext uri="{BB962C8B-B14F-4D97-AF65-F5344CB8AC3E}">
        <p14:creationId xmlns:p14="http://schemas.microsoft.com/office/powerpoint/2010/main" val="2412272797"/>
      </p:ext>
    </p:extLst>
  </p:cSld>
  <p:clrMapOvr>
    <a:overrideClrMapping bg1="dk1" tx1="lt1" bg2="dk2"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Titel en object 10">
    <p:bg>
      <p:bgRef idx="1001">
        <a:schemeClr val="bg1"/>
      </p:bgRef>
    </p:bg>
    <p:spTree>
      <p:nvGrpSpPr>
        <p:cNvPr id="1" name=""/>
        <p:cNvGrpSpPr/>
        <p:nvPr/>
      </p:nvGrpSpPr>
      <p:grpSpPr>
        <a:xfrm>
          <a:off x="0" y="0"/>
          <a:ext cx="0" cy="0"/>
          <a:chOff x="0" y="0"/>
          <a:chExt cx="0" cy="0"/>
        </a:xfrm>
      </p:grpSpPr>
      <p:pic>
        <p:nvPicPr>
          <p:cNvPr id="3" name="Afbeelding 2" descr="Afbeelding met Lila, paars, Magenta, roze&#10;&#10;Door AI gegenereerde inhoud is mogelijk onjuist.">
            <a:extLst>
              <a:ext uri="{FF2B5EF4-FFF2-40B4-BE49-F238E27FC236}">
                <a16:creationId xmlns:a16="http://schemas.microsoft.com/office/drawing/2014/main" id="{C20EE1E5-3D24-E9F6-7FF2-023B2C70F9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6" y="396"/>
            <a:ext cx="20104806" cy="11308953"/>
          </a:xfrm>
          <a:prstGeom prst="rect">
            <a:avLst/>
          </a:prstGeom>
        </p:spPr>
      </p:pic>
      <p:sp>
        <p:nvSpPr>
          <p:cNvPr id="6" name="Tijdelijke aanduiding voor dianummer 5">
            <a:extLst>
              <a:ext uri="{FF2B5EF4-FFF2-40B4-BE49-F238E27FC236}">
                <a16:creationId xmlns:a16="http://schemas.microsoft.com/office/drawing/2014/main" id="{EFE4301A-62AA-4AC2-FD41-5D1D642D6240}"/>
              </a:ext>
            </a:extLst>
          </p:cNvPr>
          <p:cNvSpPr>
            <a:spLocks noGrp="1"/>
          </p:cNvSpPr>
          <p:nvPr>
            <p:ph type="sldNum" sz="quarter" idx="12"/>
          </p:nvPr>
        </p:nvSpPr>
        <p:spPr>
          <a:xfrm>
            <a:off x="14198600" y="10482263"/>
            <a:ext cx="4522788" cy="601662"/>
          </a:xfrm>
          <a:prstGeom prst="rect">
            <a:avLst/>
          </a:prstGeom>
        </p:spPr>
        <p:txBody>
          <a:bodyPr/>
          <a:lstStyle/>
          <a:p>
            <a:fld id="{7B0E1866-377F-5A49-8DB7-E6D9381D60FA}" type="slidenum">
              <a:rPr lang="nl-NL" smtClean="0"/>
              <a:t>‹nr.›</a:t>
            </a:fld>
            <a:endParaRPr lang="nl-NL"/>
          </a:p>
        </p:txBody>
      </p:sp>
      <p:sp>
        <p:nvSpPr>
          <p:cNvPr id="2" name="Tijdelijke aanduiding voor datum 3">
            <a:extLst>
              <a:ext uri="{FF2B5EF4-FFF2-40B4-BE49-F238E27FC236}">
                <a16:creationId xmlns:a16="http://schemas.microsoft.com/office/drawing/2014/main" id="{CF3E39F1-7685-A39F-ED5B-46A9D3497100}"/>
              </a:ext>
            </a:extLst>
          </p:cNvPr>
          <p:cNvSpPr>
            <a:spLocks noGrp="1"/>
          </p:cNvSpPr>
          <p:nvPr>
            <p:ph type="dt" sz="half" idx="2"/>
          </p:nvPr>
        </p:nvSpPr>
        <p:spPr>
          <a:xfrm>
            <a:off x="1382712" y="601663"/>
            <a:ext cx="8974138" cy="601662"/>
          </a:xfrm>
          <a:prstGeom prst="rect">
            <a:avLst/>
          </a:prstGeom>
        </p:spPr>
        <p:txBody>
          <a:bodyPr vert="horz" lIns="91440" tIns="45720" rIns="91440" bIns="45720" rtlCol="0" anchor="ctr"/>
          <a:lstStyle>
            <a:lvl1pPr algn="l">
              <a:defRPr sz="2000" b="1">
                <a:solidFill>
                  <a:schemeClr val="tx1"/>
                </a:solidFill>
                <a:latin typeface="+mj-lt"/>
              </a:defRPr>
            </a:lvl1pPr>
          </a:lstStyle>
          <a:p>
            <a:r>
              <a:rPr lang="nl-NL"/>
              <a:t>Titel presentatie hier? Invoegen --&gt; Datum en Tijd</a:t>
            </a:r>
          </a:p>
        </p:txBody>
      </p:sp>
      <p:sp>
        <p:nvSpPr>
          <p:cNvPr id="4" name="Tijdelijke aanduiding voor voettekst 4">
            <a:extLst>
              <a:ext uri="{FF2B5EF4-FFF2-40B4-BE49-F238E27FC236}">
                <a16:creationId xmlns:a16="http://schemas.microsoft.com/office/drawing/2014/main" id="{5033F7E6-4FC9-022C-62EA-A671FF416D70}"/>
              </a:ext>
            </a:extLst>
          </p:cNvPr>
          <p:cNvSpPr>
            <a:spLocks noGrp="1"/>
          </p:cNvSpPr>
          <p:nvPr>
            <p:ph type="ftr" sz="quarter" idx="3"/>
          </p:nvPr>
        </p:nvSpPr>
        <p:spPr>
          <a:xfrm>
            <a:off x="1382712" y="10398150"/>
            <a:ext cx="11869738" cy="601662"/>
          </a:xfrm>
          <a:prstGeom prst="rect">
            <a:avLst/>
          </a:prstGeom>
        </p:spPr>
        <p:txBody>
          <a:bodyPr vert="horz" lIns="91440" tIns="45720" rIns="91440" bIns="45720" rtlCol="0" anchor="ctr"/>
          <a:lstStyle>
            <a:lvl1pPr algn="l">
              <a:defRPr sz="2000" b="1">
                <a:solidFill>
                  <a:schemeClr val="tx1"/>
                </a:solidFill>
                <a:latin typeface="+mj-lt"/>
              </a:defRPr>
            </a:lvl1pPr>
          </a:lstStyle>
          <a:p>
            <a:r>
              <a:rPr lang="nl-NL"/>
              <a:t>Je naam of andere info hier? Invoegen --? Datum en Tijd</a:t>
            </a:r>
          </a:p>
        </p:txBody>
      </p:sp>
      <p:sp>
        <p:nvSpPr>
          <p:cNvPr id="5" name="Tijdelijke aanduiding voor inhoud 2">
            <a:extLst>
              <a:ext uri="{FF2B5EF4-FFF2-40B4-BE49-F238E27FC236}">
                <a16:creationId xmlns:a16="http://schemas.microsoft.com/office/drawing/2014/main" id="{9336C47C-D0F4-E2C0-6C5B-91EEBFFE899D}"/>
              </a:ext>
            </a:extLst>
          </p:cNvPr>
          <p:cNvSpPr>
            <a:spLocks noGrp="1"/>
          </p:cNvSpPr>
          <p:nvPr>
            <p:ph idx="1"/>
          </p:nvPr>
        </p:nvSpPr>
        <p:spPr>
          <a:xfrm>
            <a:off x="3042000" y="2786400"/>
            <a:ext cx="14018400" cy="7398000"/>
          </a:xfrm>
        </p:spPr>
        <p:txBody>
          <a:bodyPr anchor="ct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tel 6">
            <a:extLst>
              <a:ext uri="{FF2B5EF4-FFF2-40B4-BE49-F238E27FC236}">
                <a16:creationId xmlns:a16="http://schemas.microsoft.com/office/drawing/2014/main" id="{4AA2EEE7-ED65-0A00-8422-1ADA03605218}"/>
              </a:ext>
            </a:extLst>
          </p:cNvPr>
          <p:cNvSpPr>
            <a:spLocks noGrp="1"/>
          </p:cNvSpPr>
          <p:nvPr>
            <p:ph type="title"/>
          </p:nvPr>
        </p:nvSpPr>
        <p:spPr/>
        <p:txBody>
          <a:bodyPr/>
          <a:lstStyle/>
          <a:p>
            <a:r>
              <a:rPr lang="nl-NL"/>
              <a:t>Klik om stijl te bewerken</a:t>
            </a:r>
          </a:p>
        </p:txBody>
      </p:sp>
    </p:spTree>
    <p:extLst>
      <p:ext uri="{BB962C8B-B14F-4D97-AF65-F5344CB8AC3E}">
        <p14:creationId xmlns:p14="http://schemas.microsoft.com/office/powerpoint/2010/main" val="1881651348"/>
      </p:ext>
    </p:extLst>
  </p:cSld>
  <p:clrMapOvr>
    <a:overrideClrMapping bg1="dk1" tx1="lt1" bg2="dk2" tx2="lt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grote foto donker">
    <p:bg>
      <p:bgPr>
        <a:solidFill>
          <a:srgbClr val="67B8DB"/>
        </a:solidFill>
        <a:effectLst/>
      </p:bgPr>
    </p:bg>
    <p:spTree>
      <p:nvGrpSpPr>
        <p:cNvPr id="1" name=""/>
        <p:cNvGrpSpPr/>
        <p:nvPr/>
      </p:nvGrpSpPr>
      <p:grpSpPr>
        <a:xfrm>
          <a:off x="0" y="0"/>
          <a:ext cx="0" cy="0"/>
          <a:chOff x="0" y="0"/>
          <a:chExt cx="0" cy="0"/>
        </a:xfrm>
      </p:grpSpPr>
      <p:sp>
        <p:nvSpPr>
          <p:cNvPr id="9" name="Tijdelijke aanduiding voor afbeelding 14">
            <a:extLst>
              <a:ext uri="{FF2B5EF4-FFF2-40B4-BE49-F238E27FC236}">
                <a16:creationId xmlns:a16="http://schemas.microsoft.com/office/drawing/2014/main" id="{FA1C72FC-7A0E-57E6-04D3-077BD599B533}"/>
              </a:ext>
            </a:extLst>
          </p:cNvPr>
          <p:cNvSpPr>
            <a:spLocks noGrp="1"/>
          </p:cNvSpPr>
          <p:nvPr>
            <p:ph type="pic" sz="quarter" idx="14"/>
          </p:nvPr>
        </p:nvSpPr>
        <p:spPr>
          <a:xfrm>
            <a:off x="0" y="1"/>
            <a:ext cx="20091888" cy="11309350"/>
          </a:xfrm>
        </p:spPr>
        <p:txBody>
          <a:bodyPr/>
          <a:lstStyle/>
          <a:p>
            <a:r>
              <a:rPr lang="nl-NL"/>
              <a:t>Klik op het pictogram als u een afbeelding wilt toevoegen</a:t>
            </a:r>
          </a:p>
        </p:txBody>
      </p:sp>
      <p:sp>
        <p:nvSpPr>
          <p:cNvPr id="6" name="Tijdelijke aanduiding voor dianummer 5">
            <a:extLst>
              <a:ext uri="{FF2B5EF4-FFF2-40B4-BE49-F238E27FC236}">
                <a16:creationId xmlns:a16="http://schemas.microsoft.com/office/drawing/2014/main" id="{EFE4301A-62AA-4AC2-FD41-5D1D642D6240}"/>
              </a:ext>
            </a:extLst>
          </p:cNvPr>
          <p:cNvSpPr>
            <a:spLocks noGrp="1"/>
          </p:cNvSpPr>
          <p:nvPr>
            <p:ph type="sldNum" sz="quarter" idx="12"/>
          </p:nvPr>
        </p:nvSpPr>
        <p:spPr>
          <a:xfrm>
            <a:off x="14198600" y="10482263"/>
            <a:ext cx="4522788" cy="601662"/>
          </a:xfrm>
          <a:prstGeom prst="rect">
            <a:avLst/>
          </a:prstGeom>
        </p:spPr>
        <p:txBody>
          <a:bodyPr/>
          <a:lstStyle/>
          <a:p>
            <a:fld id="{7B0E1866-377F-5A49-8DB7-E6D9381D60FA}" type="slidenum">
              <a:rPr lang="nl-NL" smtClean="0"/>
              <a:t>‹nr.›</a:t>
            </a:fld>
            <a:endParaRPr lang="nl-NL"/>
          </a:p>
        </p:txBody>
      </p:sp>
      <p:sp>
        <p:nvSpPr>
          <p:cNvPr id="2" name="Tijdelijke aanduiding voor datum 3">
            <a:extLst>
              <a:ext uri="{FF2B5EF4-FFF2-40B4-BE49-F238E27FC236}">
                <a16:creationId xmlns:a16="http://schemas.microsoft.com/office/drawing/2014/main" id="{6B720754-7CA6-AF1E-CC88-B66D9C376387}"/>
              </a:ext>
            </a:extLst>
          </p:cNvPr>
          <p:cNvSpPr>
            <a:spLocks noGrp="1"/>
          </p:cNvSpPr>
          <p:nvPr>
            <p:ph type="dt" sz="half" idx="2"/>
          </p:nvPr>
        </p:nvSpPr>
        <p:spPr>
          <a:xfrm>
            <a:off x="1382712" y="601663"/>
            <a:ext cx="8974138" cy="601662"/>
          </a:xfrm>
          <a:prstGeom prst="rect">
            <a:avLst/>
          </a:prstGeom>
        </p:spPr>
        <p:txBody>
          <a:bodyPr vert="horz" lIns="91440" tIns="45720" rIns="91440" bIns="45720" rtlCol="0" anchor="ctr"/>
          <a:lstStyle>
            <a:lvl1pPr algn="l">
              <a:defRPr sz="2000" b="1">
                <a:solidFill>
                  <a:schemeClr val="tx1"/>
                </a:solidFill>
                <a:latin typeface="+mj-lt"/>
              </a:defRPr>
            </a:lvl1pPr>
          </a:lstStyle>
          <a:p>
            <a:r>
              <a:rPr lang="nl-NL"/>
              <a:t>Titel presentatie hier? Invoegen --&gt; Datum en Tijd</a:t>
            </a:r>
          </a:p>
        </p:txBody>
      </p:sp>
      <p:sp>
        <p:nvSpPr>
          <p:cNvPr id="3" name="Tijdelijke aanduiding voor voettekst 4">
            <a:extLst>
              <a:ext uri="{FF2B5EF4-FFF2-40B4-BE49-F238E27FC236}">
                <a16:creationId xmlns:a16="http://schemas.microsoft.com/office/drawing/2014/main" id="{F0619B9F-7BB0-82AA-E32F-990A0E96AF2D}"/>
              </a:ext>
            </a:extLst>
          </p:cNvPr>
          <p:cNvSpPr>
            <a:spLocks noGrp="1"/>
          </p:cNvSpPr>
          <p:nvPr>
            <p:ph type="ftr" sz="quarter" idx="3"/>
          </p:nvPr>
        </p:nvSpPr>
        <p:spPr>
          <a:xfrm>
            <a:off x="1382712" y="10398150"/>
            <a:ext cx="11183938" cy="601662"/>
          </a:xfrm>
          <a:prstGeom prst="rect">
            <a:avLst/>
          </a:prstGeom>
        </p:spPr>
        <p:txBody>
          <a:bodyPr vert="horz" lIns="91440" tIns="45720" rIns="91440" bIns="45720" rtlCol="0" anchor="ctr"/>
          <a:lstStyle>
            <a:lvl1pPr algn="l">
              <a:defRPr sz="2000" b="1">
                <a:solidFill>
                  <a:schemeClr val="tx1"/>
                </a:solidFill>
                <a:latin typeface="+mj-lt"/>
              </a:defRPr>
            </a:lvl1pPr>
          </a:lstStyle>
          <a:p>
            <a:r>
              <a:rPr lang="nl-NL"/>
              <a:t>Je naam of andere info hier? Invoegen --? Datum en Tijd</a:t>
            </a:r>
          </a:p>
        </p:txBody>
      </p:sp>
    </p:spTree>
    <p:extLst>
      <p:ext uri="{BB962C8B-B14F-4D97-AF65-F5344CB8AC3E}">
        <p14:creationId xmlns:p14="http://schemas.microsoft.com/office/powerpoint/2010/main" val="1401474889"/>
      </p:ext>
    </p:extLst>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grote foto licht">
    <p:bg>
      <p:bgRef idx="1001">
        <a:schemeClr val="bg1"/>
      </p:bgRef>
    </p:bg>
    <p:spTree>
      <p:nvGrpSpPr>
        <p:cNvPr id="1" name=""/>
        <p:cNvGrpSpPr/>
        <p:nvPr/>
      </p:nvGrpSpPr>
      <p:grpSpPr>
        <a:xfrm>
          <a:off x="0" y="0"/>
          <a:ext cx="0" cy="0"/>
          <a:chOff x="0" y="0"/>
          <a:chExt cx="0" cy="0"/>
        </a:xfrm>
      </p:grpSpPr>
      <p:sp>
        <p:nvSpPr>
          <p:cNvPr id="9" name="Tijdelijke aanduiding voor afbeelding 14">
            <a:extLst>
              <a:ext uri="{FF2B5EF4-FFF2-40B4-BE49-F238E27FC236}">
                <a16:creationId xmlns:a16="http://schemas.microsoft.com/office/drawing/2014/main" id="{FA1C72FC-7A0E-57E6-04D3-077BD599B533}"/>
              </a:ext>
            </a:extLst>
          </p:cNvPr>
          <p:cNvSpPr>
            <a:spLocks noGrp="1"/>
          </p:cNvSpPr>
          <p:nvPr>
            <p:ph type="pic" sz="quarter" idx="14"/>
          </p:nvPr>
        </p:nvSpPr>
        <p:spPr>
          <a:xfrm>
            <a:off x="0" y="1"/>
            <a:ext cx="20091888" cy="11309350"/>
          </a:xfrm>
        </p:spPr>
        <p:txBody>
          <a:bodyPr/>
          <a:lstStyle/>
          <a:p>
            <a:r>
              <a:rPr lang="nl-NL"/>
              <a:t>Klik op het pictogram als u een afbeelding wilt toevoegen</a:t>
            </a:r>
          </a:p>
        </p:txBody>
      </p:sp>
      <p:sp>
        <p:nvSpPr>
          <p:cNvPr id="6" name="Tijdelijke aanduiding voor dianummer 5">
            <a:extLst>
              <a:ext uri="{FF2B5EF4-FFF2-40B4-BE49-F238E27FC236}">
                <a16:creationId xmlns:a16="http://schemas.microsoft.com/office/drawing/2014/main" id="{EFE4301A-62AA-4AC2-FD41-5D1D642D6240}"/>
              </a:ext>
            </a:extLst>
          </p:cNvPr>
          <p:cNvSpPr>
            <a:spLocks noGrp="1"/>
          </p:cNvSpPr>
          <p:nvPr>
            <p:ph type="sldNum" sz="quarter" idx="12"/>
          </p:nvPr>
        </p:nvSpPr>
        <p:spPr>
          <a:xfrm>
            <a:off x="14198600" y="10482263"/>
            <a:ext cx="4522788" cy="601662"/>
          </a:xfrm>
          <a:prstGeom prst="rect">
            <a:avLst/>
          </a:prstGeom>
        </p:spPr>
        <p:txBody>
          <a:bodyPr/>
          <a:lstStyle/>
          <a:p>
            <a:fld id="{7B0E1866-377F-5A49-8DB7-E6D9381D60FA}" type="slidenum">
              <a:rPr lang="nl-NL" smtClean="0"/>
              <a:t>‹nr.›</a:t>
            </a:fld>
            <a:endParaRPr lang="nl-NL"/>
          </a:p>
        </p:txBody>
      </p:sp>
      <p:sp>
        <p:nvSpPr>
          <p:cNvPr id="2" name="Tijdelijke aanduiding voor datum 3">
            <a:extLst>
              <a:ext uri="{FF2B5EF4-FFF2-40B4-BE49-F238E27FC236}">
                <a16:creationId xmlns:a16="http://schemas.microsoft.com/office/drawing/2014/main" id="{6B720754-7CA6-AF1E-CC88-B66D9C376387}"/>
              </a:ext>
            </a:extLst>
          </p:cNvPr>
          <p:cNvSpPr>
            <a:spLocks noGrp="1"/>
          </p:cNvSpPr>
          <p:nvPr>
            <p:ph type="dt" sz="half" idx="2"/>
          </p:nvPr>
        </p:nvSpPr>
        <p:spPr>
          <a:xfrm>
            <a:off x="1382712" y="601663"/>
            <a:ext cx="8974138" cy="601662"/>
          </a:xfrm>
          <a:prstGeom prst="rect">
            <a:avLst/>
          </a:prstGeom>
        </p:spPr>
        <p:txBody>
          <a:bodyPr vert="horz" lIns="91440" tIns="45720" rIns="91440" bIns="45720" rtlCol="0" anchor="ctr"/>
          <a:lstStyle>
            <a:lvl1pPr algn="l">
              <a:defRPr sz="2000" b="1">
                <a:solidFill>
                  <a:schemeClr val="tx1"/>
                </a:solidFill>
                <a:latin typeface="+mj-lt"/>
              </a:defRPr>
            </a:lvl1pPr>
          </a:lstStyle>
          <a:p>
            <a:r>
              <a:rPr lang="nl-NL"/>
              <a:t>Titel presentatie hier? Invoegen --&gt; Datum en Tijd</a:t>
            </a:r>
          </a:p>
        </p:txBody>
      </p:sp>
      <p:sp>
        <p:nvSpPr>
          <p:cNvPr id="3" name="Tijdelijke aanduiding voor voettekst 4">
            <a:extLst>
              <a:ext uri="{FF2B5EF4-FFF2-40B4-BE49-F238E27FC236}">
                <a16:creationId xmlns:a16="http://schemas.microsoft.com/office/drawing/2014/main" id="{F0619B9F-7BB0-82AA-E32F-990A0E96AF2D}"/>
              </a:ext>
            </a:extLst>
          </p:cNvPr>
          <p:cNvSpPr>
            <a:spLocks noGrp="1"/>
          </p:cNvSpPr>
          <p:nvPr>
            <p:ph type="ftr" sz="quarter" idx="3"/>
          </p:nvPr>
        </p:nvSpPr>
        <p:spPr>
          <a:xfrm>
            <a:off x="1382712" y="10398150"/>
            <a:ext cx="11183938" cy="601662"/>
          </a:xfrm>
          <a:prstGeom prst="rect">
            <a:avLst/>
          </a:prstGeom>
        </p:spPr>
        <p:txBody>
          <a:bodyPr vert="horz" lIns="91440" tIns="45720" rIns="91440" bIns="45720" rtlCol="0" anchor="ctr"/>
          <a:lstStyle>
            <a:lvl1pPr algn="l">
              <a:defRPr sz="2000" b="1">
                <a:solidFill>
                  <a:schemeClr val="tx1"/>
                </a:solidFill>
                <a:latin typeface="+mj-lt"/>
              </a:defRPr>
            </a:lvl1pPr>
          </a:lstStyle>
          <a:p>
            <a:r>
              <a:rPr lang="nl-NL"/>
              <a:t>Je naam of andere info hier? Invoegen --? Datum en Tijd</a:t>
            </a:r>
          </a:p>
        </p:txBody>
      </p:sp>
    </p:spTree>
    <p:extLst>
      <p:ext uri="{BB962C8B-B14F-4D97-AF65-F5344CB8AC3E}">
        <p14:creationId xmlns:p14="http://schemas.microsoft.com/office/powerpoint/2010/main" val="801890395"/>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Grote tekst gecentreer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ED1516-0C08-002D-81A3-800B55FBA0F7}"/>
              </a:ext>
            </a:extLst>
          </p:cNvPr>
          <p:cNvSpPr>
            <a:spLocks noGrp="1"/>
          </p:cNvSpPr>
          <p:nvPr>
            <p:ph type="title"/>
          </p:nvPr>
        </p:nvSpPr>
        <p:spPr>
          <a:xfrm>
            <a:off x="3346450" y="1844675"/>
            <a:ext cx="13792200" cy="8305800"/>
          </a:xfrm>
        </p:spPr>
        <p:txBody>
          <a:bodyPr anchor="ctr">
            <a:normAutofit/>
          </a:bodyPr>
          <a:lstStyle>
            <a:lvl1pPr>
              <a:defRPr sz="5000" b="1"/>
            </a:lvl1pPr>
          </a:lstStyle>
          <a:p>
            <a:r>
              <a:rPr lang="nl-NL"/>
              <a:t>Klik om stijl te bewerken</a:t>
            </a:r>
          </a:p>
        </p:txBody>
      </p:sp>
      <p:sp>
        <p:nvSpPr>
          <p:cNvPr id="6" name="Tijdelijke aanduiding voor dianummer 5">
            <a:extLst>
              <a:ext uri="{FF2B5EF4-FFF2-40B4-BE49-F238E27FC236}">
                <a16:creationId xmlns:a16="http://schemas.microsoft.com/office/drawing/2014/main" id="{EFE4301A-62AA-4AC2-FD41-5D1D642D6240}"/>
              </a:ext>
            </a:extLst>
          </p:cNvPr>
          <p:cNvSpPr>
            <a:spLocks noGrp="1"/>
          </p:cNvSpPr>
          <p:nvPr>
            <p:ph type="sldNum" sz="quarter" idx="12"/>
          </p:nvPr>
        </p:nvSpPr>
        <p:spPr>
          <a:xfrm>
            <a:off x="14198600" y="10482263"/>
            <a:ext cx="4522788" cy="601662"/>
          </a:xfrm>
          <a:prstGeom prst="rect">
            <a:avLst/>
          </a:prstGeom>
        </p:spPr>
        <p:txBody>
          <a:bodyPr/>
          <a:lstStyle/>
          <a:p>
            <a:fld id="{7B0E1866-377F-5A49-8DB7-E6D9381D60FA}" type="slidenum">
              <a:rPr lang="nl-NL" smtClean="0"/>
              <a:t>‹nr.›</a:t>
            </a:fld>
            <a:endParaRPr lang="nl-NL"/>
          </a:p>
        </p:txBody>
      </p:sp>
      <p:sp>
        <p:nvSpPr>
          <p:cNvPr id="3" name="Tijdelijke aanduiding voor datum 3">
            <a:extLst>
              <a:ext uri="{FF2B5EF4-FFF2-40B4-BE49-F238E27FC236}">
                <a16:creationId xmlns:a16="http://schemas.microsoft.com/office/drawing/2014/main" id="{F12414B3-8141-B9C1-2E67-4F837739435C}"/>
              </a:ext>
            </a:extLst>
          </p:cNvPr>
          <p:cNvSpPr>
            <a:spLocks noGrp="1"/>
          </p:cNvSpPr>
          <p:nvPr>
            <p:ph type="dt" sz="half" idx="2"/>
          </p:nvPr>
        </p:nvSpPr>
        <p:spPr>
          <a:xfrm>
            <a:off x="1382712" y="601663"/>
            <a:ext cx="8974138" cy="601662"/>
          </a:xfrm>
          <a:prstGeom prst="rect">
            <a:avLst/>
          </a:prstGeom>
        </p:spPr>
        <p:txBody>
          <a:bodyPr vert="horz" lIns="91440" tIns="45720" rIns="91440" bIns="45720" rtlCol="0" anchor="ctr"/>
          <a:lstStyle>
            <a:lvl1pPr algn="l">
              <a:defRPr sz="2000" b="1">
                <a:solidFill>
                  <a:schemeClr val="tx1"/>
                </a:solidFill>
                <a:latin typeface="+mj-lt"/>
              </a:defRPr>
            </a:lvl1pPr>
          </a:lstStyle>
          <a:p>
            <a:r>
              <a:rPr lang="nl-NL"/>
              <a:t>Titel presentatie hier? Invoegen --&gt; Datum en Tijd</a:t>
            </a:r>
          </a:p>
        </p:txBody>
      </p:sp>
      <p:sp>
        <p:nvSpPr>
          <p:cNvPr id="4" name="Tijdelijke aanduiding voor voettekst 4">
            <a:extLst>
              <a:ext uri="{FF2B5EF4-FFF2-40B4-BE49-F238E27FC236}">
                <a16:creationId xmlns:a16="http://schemas.microsoft.com/office/drawing/2014/main" id="{14C39052-A3DA-AA27-C3E7-4B87237B521C}"/>
              </a:ext>
            </a:extLst>
          </p:cNvPr>
          <p:cNvSpPr>
            <a:spLocks noGrp="1"/>
          </p:cNvSpPr>
          <p:nvPr>
            <p:ph type="ftr" sz="quarter" idx="3"/>
          </p:nvPr>
        </p:nvSpPr>
        <p:spPr>
          <a:xfrm>
            <a:off x="1382712" y="10398150"/>
            <a:ext cx="10269538" cy="601662"/>
          </a:xfrm>
          <a:prstGeom prst="rect">
            <a:avLst/>
          </a:prstGeom>
        </p:spPr>
        <p:txBody>
          <a:bodyPr vert="horz" lIns="91440" tIns="45720" rIns="91440" bIns="45720" rtlCol="0" anchor="ctr"/>
          <a:lstStyle>
            <a:lvl1pPr algn="l">
              <a:defRPr sz="2000" b="1">
                <a:solidFill>
                  <a:schemeClr val="tx1"/>
                </a:solidFill>
                <a:latin typeface="+mj-lt"/>
              </a:defRPr>
            </a:lvl1pPr>
          </a:lstStyle>
          <a:p>
            <a:r>
              <a:rPr lang="nl-NL"/>
              <a:t>Je naam of andere info hier? Invoegen --? Datum en Tijd</a:t>
            </a:r>
          </a:p>
        </p:txBody>
      </p:sp>
    </p:spTree>
    <p:extLst>
      <p:ext uri="{BB962C8B-B14F-4D97-AF65-F5344CB8AC3E}">
        <p14:creationId xmlns:p14="http://schemas.microsoft.com/office/powerpoint/2010/main" val="34267457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rote tekst gecentreerd 2">
    <p:spTree>
      <p:nvGrpSpPr>
        <p:cNvPr id="1" name=""/>
        <p:cNvGrpSpPr/>
        <p:nvPr/>
      </p:nvGrpSpPr>
      <p:grpSpPr>
        <a:xfrm>
          <a:off x="0" y="0"/>
          <a:ext cx="0" cy="0"/>
          <a:chOff x="0" y="0"/>
          <a:chExt cx="0" cy="0"/>
        </a:xfrm>
      </p:grpSpPr>
      <p:pic>
        <p:nvPicPr>
          <p:cNvPr id="5" name="object 2">
            <a:extLst>
              <a:ext uri="{FF2B5EF4-FFF2-40B4-BE49-F238E27FC236}">
                <a16:creationId xmlns:a16="http://schemas.microsoft.com/office/drawing/2014/main" id="{C8C2FA54-224A-96DE-31EA-DD2062439ADD}"/>
              </a:ext>
            </a:extLst>
          </p:cNvPr>
          <p:cNvPicPr/>
          <p:nvPr userDrawn="1"/>
        </p:nvPicPr>
        <p:blipFill>
          <a:blip r:embed="rId2" cstate="print"/>
          <a:stretch>
            <a:fillRect/>
          </a:stretch>
        </p:blipFill>
        <p:spPr>
          <a:xfrm>
            <a:off x="0" y="794"/>
            <a:ext cx="20104100" cy="11308556"/>
          </a:xfrm>
          <a:prstGeom prst="rect">
            <a:avLst/>
          </a:prstGeom>
        </p:spPr>
      </p:pic>
      <p:sp>
        <p:nvSpPr>
          <p:cNvPr id="2" name="Titel 1">
            <a:extLst>
              <a:ext uri="{FF2B5EF4-FFF2-40B4-BE49-F238E27FC236}">
                <a16:creationId xmlns:a16="http://schemas.microsoft.com/office/drawing/2014/main" id="{51ED1516-0C08-002D-81A3-800B55FBA0F7}"/>
              </a:ext>
            </a:extLst>
          </p:cNvPr>
          <p:cNvSpPr>
            <a:spLocks noGrp="1"/>
          </p:cNvSpPr>
          <p:nvPr>
            <p:ph type="title"/>
          </p:nvPr>
        </p:nvSpPr>
        <p:spPr>
          <a:xfrm>
            <a:off x="3346450" y="1844675"/>
            <a:ext cx="13792200" cy="8305800"/>
          </a:xfrm>
        </p:spPr>
        <p:txBody>
          <a:bodyPr anchor="ctr">
            <a:normAutofit/>
          </a:bodyPr>
          <a:lstStyle>
            <a:lvl1pPr>
              <a:defRPr sz="5000" b="1"/>
            </a:lvl1pPr>
          </a:lstStyle>
          <a:p>
            <a:r>
              <a:rPr lang="nl-NL"/>
              <a:t>Klik om stijl te bewerken</a:t>
            </a:r>
          </a:p>
        </p:txBody>
      </p:sp>
      <p:sp>
        <p:nvSpPr>
          <p:cNvPr id="6" name="Tijdelijke aanduiding voor dianummer 5">
            <a:extLst>
              <a:ext uri="{FF2B5EF4-FFF2-40B4-BE49-F238E27FC236}">
                <a16:creationId xmlns:a16="http://schemas.microsoft.com/office/drawing/2014/main" id="{EFE4301A-62AA-4AC2-FD41-5D1D642D6240}"/>
              </a:ext>
            </a:extLst>
          </p:cNvPr>
          <p:cNvSpPr>
            <a:spLocks noGrp="1"/>
          </p:cNvSpPr>
          <p:nvPr>
            <p:ph type="sldNum" sz="quarter" idx="12"/>
          </p:nvPr>
        </p:nvSpPr>
        <p:spPr>
          <a:xfrm>
            <a:off x="14198600" y="10482263"/>
            <a:ext cx="4522788" cy="601662"/>
          </a:xfrm>
          <a:prstGeom prst="rect">
            <a:avLst/>
          </a:prstGeom>
        </p:spPr>
        <p:txBody>
          <a:bodyPr/>
          <a:lstStyle/>
          <a:p>
            <a:fld id="{7B0E1866-377F-5A49-8DB7-E6D9381D60FA}" type="slidenum">
              <a:rPr lang="nl-NL" smtClean="0"/>
              <a:t>‹nr.›</a:t>
            </a:fld>
            <a:endParaRPr lang="nl-NL"/>
          </a:p>
        </p:txBody>
      </p:sp>
      <p:sp>
        <p:nvSpPr>
          <p:cNvPr id="3" name="Tijdelijke aanduiding voor datum 3">
            <a:extLst>
              <a:ext uri="{FF2B5EF4-FFF2-40B4-BE49-F238E27FC236}">
                <a16:creationId xmlns:a16="http://schemas.microsoft.com/office/drawing/2014/main" id="{F12414B3-8141-B9C1-2E67-4F837739435C}"/>
              </a:ext>
            </a:extLst>
          </p:cNvPr>
          <p:cNvSpPr>
            <a:spLocks noGrp="1"/>
          </p:cNvSpPr>
          <p:nvPr>
            <p:ph type="dt" sz="half" idx="2"/>
          </p:nvPr>
        </p:nvSpPr>
        <p:spPr>
          <a:xfrm>
            <a:off x="1382712" y="601663"/>
            <a:ext cx="8974138" cy="601662"/>
          </a:xfrm>
          <a:prstGeom prst="rect">
            <a:avLst/>
          </a:prstGeom>
        </p:spPr>
        <p:txBody>
          <a:bodyPr vert="horz" lIns="91440" tIns="45720" rIns="91440" bIns="45720" rtlCol="0" anchor="ctr"/>
          <a:lstStyle>
            <a:lvl1pPr algn="l">
              <a:defRPr sz="2000" b="1">
                <a:solidFill>
                  <a:schemeClr val="tx1"/>
                </a:solidFill>
                <a:latin typeface="+mj-lt"/>
              </a:defRPr>
            </a:lvl1pPr>
          </a:lstStyle>
          <a:p>
            <a:r>
              <a:rPr lang="nl-NL"/>
              <a:t>Titel presentatie hier? Invoegen --&gt; Datum en Tijd</a:t>
            </a:r>
          </a:p>
        </p:txBody>
      </p:sp>
      <p:sp>
        <p:nvSpPr>
          <p:cNvPr id="4" name="Tijdelijke aanduiding voor voettekst 4">
            <a:extLst>
              <a:ext uri="{FF2B5EF4-FFF2-40B4-BE49-F238E27FC236}">
                <a16:creationId xmlns:a16="http://schemas.microsoft.com/office/drawing/2014/main" id="{14C39052-A3DA-AA27-C3E7-4B87237B521C}"/>
              </a:ext>
            </a:extLst>
          </p:cNvPr>
          <p:cNvSpPr>
            <a:spLocks noGrp="1"/>
          </p:cNvSpPr>
          <p:nvPr>
            <p:ph type="ftr" sz="quarter" idx="3"/>
          </p:nvPr>
        </p:nvSpPr>
        <p:spPr>
          <a:xfrm>
            <a:off x="1382712" y="10398150"/>
            <a:ext cx="10269538" cy="601662"/>
          </a:xfrm>
          <a:prstGeom prst="rect">
            <a:avLst/>
          </a:prstGeom>
        </p:spPr>
        <p:txBody>
          <a:bodyPr vert="horz" lIns="91440" tIns="45720" rIns="91440" bIns="45720" rtlCol="0" anchor="ctr"/>
          <a:lstStyle>
            <a:lvl1pPr algn="l">
              <a:defRPr sz="2000" b="1">
                <a:solidFill>
                  <a:schemeClr val="tx1"/>
                </a:solidFill>
                <a:latin typeface="+mj-lt"/>
              </a:defRPr>
            </a:lvl1pPr>
          </a:lstStyle>
          <a:p>
            <a:r>
              <a:rPr lang="nl-NL"/>
              <a:t>Je naam of andere info hier? Invoegen --? Datum en Tijd</a:t>
            </a:r>
          </a:p>
        </p:txBody>
      </p:sp>
    </p:spTree>
    <p:extLst>
      <p:ext uri="{BB962C8B-B14F-4D97-AF65-F5344CB8AC3E}">
        <p14:creationId xmlns:p14="http://schemas.microsoft.com/office/powerpoint/2010/main" val="9944829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rote tekst gecentreerd 3">
    <p:spTree>
      <p:nvGrpSpPr>
        <p:cNvPr id="1" name=""/>
        <p:cNvGrpSpPr/>
        <p:nvPr/>
      </p:nvGrpSpPr>
      <p:grpSpPr>
        <a:xfrm>
          <a:off x="0" y="0"/>
          <a:ext cx="0" cy="0"/>
          <a:chOff x="0" y="0"/>
          <a:chExt cx="0" cy="0"/>
        </a:xfrm>
      </p:grpSpPr>
      <p:pic>
        <p:nvPicPr>
          <p:cNvPr id="7" name="object 2">
            <a:extLst>
              <a:ext uri="{FF2B5EF4-FFF2-40B4-BE49-F238E27FC236}">
                <a16:creationId xmlns:a16="http://schemas.microsoft.com/office/drawing/2014/main" id="{3D46EF9F-75FD-A804-717F-E713F19E2DC2}"/>
              </a:ext>
            </a:extLst>
          </p:cNvPr>
          <p:cNvPicPr/>
          <p:nvPr userDrawn="1"/>
        </p:nvPicPr>
        <p:blipFill>
          <a:blip r:embed="rId2" cstate="print"/>
          <a:stretch>
            <a:fillRect/>
          </a:stretch>
        </p:blipFill>
        <p:spPr>
          <a:xfrm>
            <a:off x="0" y="0"/>
            <a:ext cx="20104100" cy="11308556"/>
          </a:xfrm>
          <a:prstGeom prst="rect">
            <a:avLst/>
          </a:prstGeom>
        </p:spPr>
      </p:pic>
      <p:sp>
        <p:nvSpPr>
          <p:cNvPr id="2" name="Titel 1">
            <a:extLst>
              <a:ext uri="{FF2B5EF4-FFF2-40B4-BE49-F238E27FC236}">
                <a16:creationId xmlns:a16="http://schemas.microsoft.com/office/drawing/2014/main" id="{51ED1516-0C08-002D-81A3-800B55FBA0F7}"/>
              </a:ext>
            </a:extLst>
          </p:cNvPr>
          <p:cNvSpPr>
            <a:spLocks noGrp="1"/>
          </p:cNvSpPr>
          <p:nvPr>
            <p:ph type="title"/>
          </p:nvPr>
        </p:nvSpPr>
        <p:spPr>
          <a:xfrm>
            <a:off x="3346450" y="1844675"/>
            <a:ext cx="13792200" cy="8305800"/>
          </a:xfrm>
        </p:spPr>
        <p:txBody>
          <a:bodyPr anchor="ctr">
            <a:normAutofit/>
          </a:bodyPr>
          <a:lstStyle>
            <a:lvl1pPr>
              <a:defRPr sz="5000" b="1"/>
            </a:lvl1pPr>
          </a:lstStyle>
          <a:p>
            <a:r>
              <a:rPr lang="nl-NL"/>
              <a:t>Klik om stijl te bewerken</a:t>
            </a:r>
          </a:p>
        </p:txBody>
      </p:sp>
      <p:sp>
        <p:nvSpPr>
          <p:cNvPr id="6" name="Tijdelijke aanduiding voor dianummer 5">
            <a:extLst>
              <a:ext uri="{FF2B5EF4-FFF2-40B4-BE49-F238E27FC236}">
                <a16:creationId xmlns:a16="http://schemas.microsoft.com/office/drawing/2014/main" id="{EFE4301A-62AA-4AC2-FD41-5D1D642D6240}"/>
              </a:ext>
            </a:extLst>
          </p:cNvPr>
          <p:cNvSpPr>
            <a:spLocks noGrp="1"/>
          </p:cNvSpPr>
          <p:nvPr>
            <p:ph type="sldNum" sz="quarter" idx="12"/>
          </p:nvPr>
        </p:nvSpPr>
        <p:spPr>
          <a:xfrm>
            <a:off x="14198600" y="10482263"/>
            <a:ext cx="4522788" cy="601662"/>
          </a:xfrm>
          <a:prstGeom prst="rect">
            <a:avLst/>
          </a:prstGeom>
        </p:spPr>
        <p:txBody>
          <a:bodyPr/>
          <a:lstStyle/>
          <a:p>
            <a:fld id="{7B0E1866-377F-5A49-8DB7-E6D9381D60FA}" type="slidenum">
              <a:rPr lang="nl-NL" smtClean="0"/>
              <a:t>‹nr.›</a:t>
            </a:fld>
            <a:endParaRPr lang="nl-NL"/>
          </a:p>
        </p:txBody>
      </p:sp>
      <p:sp>
        <p:nvSpPr>
          <p:cNvPr id="3" name="Tijdelijke aanduiding voor datum 3">
            <a:extLst>
              <a:ext uri="{FF2B5EF4-FFF2-40B4-BE49-F238E27FC236}">
                <a16:creationId xmlns:a16="http://schemas.microsoft.com/office/drawing/2014/main" id="{F12414B3-8141-B9C1-2E67-4F837739435C}"/>
              </a:ext>
            </a:extLst>
          </p:cNvPr>
          <p:cNvSpPr>
            <a:spLocks noGrp="1"/>
          </p:cNvSpPr>
          <p:nvPr>
            <p:ph type="dt" sz="half" idx="2"/>
          </p:nvPr>
        </p:nvSpPr>
        <p:spPr>
          <a:xfrm>
            <a:off x="1382712" y="601663"/>
            <a:ext cx="8974138" cy="601662"/>
          </a:xfrm>
          <a:prstGeom prst="rect">
            <a:avLst/>
          </a:prstGeom>
        </p:spPr>
        <p:txBody>
          <a:bodyPr vert="horz" lIns="91440" tIns="45720" rIns="91440" bIns="45720" rtlCol="0" anchor="ctr"/>
          <a:lstStyle>
            <a:lvl1pPr algn="l">
              <a:defRPr sz="2000" b="1">
                <a:solidFill>
                  <a:schemeClr val="tx1"/>
                </a:solidFill>
                <a:latin typeface="+mj-lt"/>
              </a:defRPr>
            </a:lvl1pPr>
          </a:lstStyle>
          <a:p>
            <a:r>
              <a:rPr lang="nl-NL"/>
              <a:t>Titel presentatie hier? Invoegen --&gt; Datum en Tijd</a:t>
            </a:r>
          </a:p>
        </p:txBody>
      </p:sp>
      <p:sp>
        <p:nvSpPr>
          <p:cNvPr id="4" name="Tijdelijke aanduiding voor voettekst 4">
            <a:extLst>
              <a:ext uri="{FF2B5EF4-FFF2-40B4-BE49-F238E27FC236}">
                <a16:creationId xmlns:a16="http://schemas.microsoft.com/office/drawing/2014/main" id="{14C39052-A3DA-AA27-C3E7-4B87237B521C}"/>
              </a:ext>
            </a:extLst>
          </p:cNvPr>
          <p:cNvSpPr>
            <a:spLocks noGrp="1"/>
          </p:cNvSpPr>
          <p:nvPr>
            <p:ph type="ftr" sz="quarter" idx="3"/>
          </p:nvPr>
        </p:nvSpPr>
        <p:spPr>
          <a:xfrm>
            <a:off x="1382712" y="10398150"/>
            <a:ext cx="10269538" cy="601662"/>
          </a:xfrm>
          <a:prstGeom prst="rect">
            <a:avLst/>
          </a:prstGeom>
        </p:spPr>
        <p:txBody>
          <a:bodyPr vert="horz" lIns="91440" tIns="45720" rIns="91440" bIns="45720" rtlCol="0" anchor="ctr"/>
          <a:lstStyle>
            <a:lvl1pPr algn="l">
              <a:defRPr sz="2000" b="1">
                <a:solidFill>
                  <a:schemeClr val="tx1"/>
                </a:solidFill>
                <a:latin typeface="+mj-lt"/>
              </a:defRPr>
            </a:lvl1pPr>
          </a:lstStyle>
          <a:p>
            <a:r>
              <a:rPr lang="nl-NL"/>
              <a:t>Je naam of andere info hier? Invoegen --? Datum en Tijd</a:t>
            </a:r>
          </a:p>
        </p:txBody>
      </p:sp>
    </p:spTree>
    <p:extLst>
      <p:ext uri="{BB962C8B-B14F-4D97-AF65-F5344CB8AC3E}">
        <p14:creationId xmlns:p14="http://schemas.microsoft.com/office/powerpoint/2010/main" val="29268130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rote tekst gecentreerd 4">
    <p:bg>
      <p:bgRef idx="1001">
        <a:schemeClr val="bg1"/>
      </p:bgRef>
    </p:bg>
    <p:spTree>
      <p:nvGrpSpPr>
        <p:cNvPr id="1" name=""/>
        <p:cNvGrpSpPr/>
        <p:nvPr/>
      </p:nvGrpSpPr>
      <p:grpSpPr>
        <a:xfrm>
          <a:off x="0" y="0"/>
          <a:ext cx="0" cy="0"/>
          <a:chOff x="0" y="0"/>
          <a:chExt cx="0" cy="0"/>
        </a:xfrm>
      </p:grpSpPr>
      <p:pic>
        <p:nvPicPr>
          <p:cNvPr id="5" name="Afbeelding 4" descr="Afbeelding met groen, Graphics, grafische vormgeving, Lettertype&#10;&#10;Door AI gegenereerde inhoud is mogelijk onjuist.">
            <a:extLst>
              <a:ext uri="{FF2B5EF4-FFF2-40B4-BE49-F238E27FC236}">
                <a16:creationId xmlns:a16="http://schemas.microsoft.com/office/drawing/2014/main" id="{039738A3-FC5C-A5D2-1F4E-9A49CEE92F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96"/>
            <a:ext cx="20104810" cy="11308953"/>
          </a:xfrm>
          <a:prstGeom prst="rect">
            <a:avLst/>
          </a:prstGeom>
        </p:spPr>
      </p:pic>
      <p:sp>
        <p:nvSpPr>
          <p:cNvPr id="2" name="Titel 1">
            <a:extLst>
              <a:ext uri="{FF2B5EF4-FFF2-40B4-BE49-F238E27FC236}">
                <a16:creationId xmlns:a16="http://schemas.microsoft.com/office/drawing/2014/main" id="{51ED1516-0C08-002D-81A3-800B55FBA0F7}"/>
              </a:ext>
            </a:extLst>
          </p:cNvPr>
          <p:cNvSpPr>
            <a:spLocks noGrp="1"/>
          </p:cNvSpPr>
          <p:nvPr>
            <p:ph type="title"/>
          </p:nvPr>
        </p:nvSpPr>
        <p:spPr>
          <a:xfrm>
            <a:off x="3346450" y="1844675"/>
            <a:ext cx="13792200" cy="8305800"/>
          </a:xfrm>
        </p:spPr>
        <p:txBody>
          <a:bodyPr anchor="ctr">
            <a:normAutofit/>
          </a:bodyPr>
          <a:lstStyle>
            <a:lvl1pPr>
              <a:defRPr sz="5000" b="1"/>
            </a:lvl1pPr>
          </a:lstStyle>
          <a:p>
            <a:r>
              <a:rPr lang="nl-NL"/>
              <a:t>Klik om stijl te bewerken</a:t>
            </a:r>
          </a:p>
        </p:txBody>
      </p:sp>
      <p:sp>
        <p:nvSpPr>
          <p:cNvPr id="6" name="Tijdelijke aanduiding voor dianummer 5">
            <a:extLst>
              <a:ext uri="{FF2B5EF4-FFF2-40B4-BE49-F238E27FC236}">
                <a16:creationId xmlns:a16="http://schemas.microsoft.com/office/drawing/2014/main" id="{EFE4301A-62AA-4AC2-FD41-5D1D642D6240}"/>
              </a:ext>
            </a:extLst>
          </p:cNvPr>
          <p:cNvSpPr>
            <a:spLocks noGrp="1"/>
          </p:cNvSpPr>
          <p:nvPr>
            <p:ph type="sldNum" sz="quarter" idx="12"/>
          </p:nvPr>
        </p:nvSpPr>
        <p:spPr>
          <a:xfrm>
            <a:off x="14198600" y="10482263"/>
            <a:ext cx="4522788" cy="601662"/>
          </a:xfrm>
          <a:prstGeom prst="rect">
            <a:avLst/>
          </a:prstGeom>
        </p:spPr>
        <p:txBody>
          <a:bodyPr/>
          <a:lstStyle/>
          <a:p>
            <a:fld id="{7B0E1866-377F-5A49-8DB7-E6D9381D60FA}" type="slidenum">
              <a:rPr lang="nl-NL" smtClean="0"/>
              <a:t>‹nr.›</a:t>
            </a:fld>
            <a:endParaRPr lang="nl-NL"/>
          </a:p>
        </p:txBody>
      </p:sp>
      <p:sp>
        <p:nvSpPr>
          <p:cNvPr id="3" name="Tijdelijke aanduiding voor datum 3">
            <a:extLst>
              <a:ext uri="{FF2B5EF4-FFF2-40B4-BE49-F238E27FC236}">
                <a16:creationId xmlns:a16="http://schemas.microsoft.com/office/drawing/2014/main" id="{F12414B3-8141-B9C1-2E67-4F837739435C}"/>
              </a:ext>
            </a:extLst>
          </p:cNvPr>
          <p:cNvSpPr>
            <a:spLocks noGrp="1"/>
          </p:cNvSpPr>
          <p:nvPr>
            <p:ph type="dt" sz="half" idx="2"/>
          </p:nvPr>
        </p:nvSpPr>
        <p:spPr>
          <a:xfrm>
            <a:off x="1382712" y="601663"/>
            <a:ext cx="8974138" cy="601662"/>
          </a:xfrm>
          <a:prstGeom prst="rect">
            <a:avLst/>
          </a:prstGeom>
        </p:spPr>
        <p:txBody>
          <a:bodyPr vert="horz" lIns="91440" tIns="45720" rIns="91440" bIns="45720" rtlCol="0" anchor="ctr"/>
          <a:lstStyle>
            <a:lvl1pPr algn="l">
              <a:defRPr sz="2000" b="1">
                <a:solidFill>
                  <a:schemeClr val="tx1"/>
                </a:solidFill>
                <a:latin typeface="+mj-lt"/>
              </a:defRPr>
            </a:lvl1pPr>
          </a:lstStyle>
          <a:p>
            <a:r>
              <a:rPr lang="nl-NL"/>
              <a:t>Titel presentatie hier? Invoegen --&gt; Datum en Tijd</a:t>
            </a:r>
          </a:p>
        </p:txBody>
      </p:sp>
      <p:sp>
        <p:nvSpPr>
          <p:cNvPr id="4" name="Tijdelijke aanduiding voor voettekst 4">
            <a:extLst>
              <a:ext uri="{FF2B5EF4-FFF2-40B4-BE49-F238E27FC236}">
                <a16:creationId xmlns:a16="http://schemas.microsoft.com/office/drawing/2014/main" id="{14C39052-A3DA-AA27-C3E7-4B87237B521C}"/>
              </a:ext>
            </a:extLst>
          </p:cNvPr>
          <p:cNvSpPr>
            <a:spLocks noGrp="1"/>
          </p:cNvSpPr>
          <p:nvPr>
            <p:ph type="ftr" sz="quarter" idx="3"/>
          </p:nvPr>
        </p:nvSpPr>
        <p:spPr>
          <a:xfrm>
            <a:off x="1382712" y="10398150"/>
            <a:ext cx="10269538" cy="601662"/>
          </a:xfrm>
          <a:prstGeom prst="rect">
            <a:avLst/>
          </a:prstGeom>
        </p:spPr>
        <p:txBody>
          <a:bodyPr vert="horz" lIns="91440" tIns="45720" rIns="91440" bIns="45720" rtlCol="0" anchor="ctr"/>
          <a:lstStyle>
            <a:lvl1pPr algn="l">
              <a:defRPr sz="2000" b="1">
                <a:solidFill>
                  <a:schemeClr val="tx1"/>
                </a:solidFill>
                <a:latin typeface="+mj-lt"/>
              </a:defRPr>
            </a:lvl1pPr>
          </a:lstStyle>
          <a:p>
            <a:r>
              <a:rPr lang="nl-NL"/>
              <a:t>Je naam of andere info hier? Invoegen --? Datum en Tijd</a:t>
            </a:r>
          </a:p>
        </p:txBody>
      </p:sp>
    </p:spTree>
    <p:extLst>
      <p:ext uri="{BB962C8B-B14F-4D97-AF65-F5344CB8AC3E}">
        <p14:creationId xmlns:p14="http://schemas.microsoft.com/office/powerpoint/2010/main" val="2455128324"/>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eldi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7747DD-2A4D-C2D8-D2F4-58D85581CAF8}"/>
              </a:ext>
            </a:extLst>
          </p:cNvPr>
          <p:cNvSpPr>
            <a:spLocks noGrp="1"/>
          </p:cNvSpPr>
          <p:nvPr>
            <p:ph type="ctrTitle"/>
          </p:nvPr>
        </p:nvSpPr>
        <p:spPr>
          <a:xfrm>
            <a:off x="1389103" y="1896311"/>
            <a:ext cx="15078075" cy="3937000"/>
          </a:xfrm>
        </p:spPr>
        <p:txBody>
          <a:bodyPr anchor="b">
            <a:normAutofit/>
          </a:bodyPr>
          <a:lstStyle>
            <a:lvl1pPr algn="l">
              <a:defRPr sz="8000" b="1"/>
            </a:lvl1pPr>
          </a:lstStyle>
          <a:p>
            <a:r>
              <a:rPr lang="nl-NL"/>
              <a:t>Klik om stijl te bewerken</a:t>
            </a:r>
          </a:p>
        </p:txBody>
      </p:sp>
      <p:sp>
        <p:nvSpPr>
          <p:cNvPr id="3" name="Ondertitel 2">
            <a:extLst>
              <a:ext uri="{FF2B5EF4-FFF2-40B4-BE49-F238E27FC236}">
                <a16:creationId xmlns:a16="http://schemas.microsoft.com/office/drawing/2014/main" id="{E4B2AD46-165B-7A92-7527-036CADCF5985}"/>
              </a:ext>
            </a:extLst>
          </p:cNvPr>
          <p:cNvSpPr>
            <a:spLocks noGrp="1"/>
          </p:cNvSpPr>
          <p:nvPr>
            <p:ph type="subTitle" idx="1"/>
          </p:nvPr>
        </p:nvSpPr>
        <p:spPr>
          <a:xfrm>
            <a:off x="1400697" y="5940425"/>
            <a:ext cx="15078075" cy="2730500"/>
          </a:xfrm>
        </p:spPr>
        <p:txBody>
          <a:bodyPr>
            <a:normAutofit/>
          </a:bodyPr>
          <a:lstStyle>
            <a:lvl1pPr marL="0" indent="0" algn="l">
              <a:buNone/>
              <a:defRPr sz="50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6" name="Tijdelijke aanduiding voor dianummer 5">
            <a:extLst>
              <a:ext uri="{FF2B5EF4-FFF2-40B4-BE49-F238E27FC236}">
                <a16:creationId xmlns:a16="http://schemas.microsoft.com/office/drawing/2014/main" id="{0BC75EC4-D44F-7ADE-AC1F-7D294E898EC8}"/>
              </a:ext>
            </a:extLst>
          </p:cNvPr>
          <p:cNvSpPr>
            <a:spLocks noGrp="1"/>
          </p:cNvSpPr>
          <p:nvPr>
            <p:ph type="sldNum" sz="quarter" idx="12"/>
          </p:nvPr>
        </p:nvSpPr>
        <p:spPr>
          <a:xfrm>
            <a:off x="14198600" y="10607675"/>
            <a:ext cx="4522788" cy="476250"/>
          </a:xfrm>
          <a:prstGeom prst="rect">
            <a:avLst/>
          </a:prstGeom>
        </p:spPr>
        <p:txBody>
          <a:bodyPr/>
          <a:lstStyle>
            <a:lvl1pPr>
              <a:defRPr sz="2400" b="1">
                <a:solidFill>
                  <a:schemeClr val="tx1"/>
                </a:solidFill>
                <a:latin typeface="+mn-lt"/>
              </a:defRPr>
            </a:lvl1pPr>
          </a:lstStyle>
          <a:p>
            <a:fld id="{7B0E1866-377F-5A49-8DB7-E6D9381D60FA}" type="slidenum">
              <a:rPr lang="nl-NL" smtClean="0"/>
              <a:pPr/>
              <a:t>‹nr.›</a:t>
            </a:fld>
            <a:endParaRPr lang="nl-NL"/>
          </a:p>
        </p:txBody>
      </p:sp>
      <p:sp>
        <p:nvSpPr>
          <p:cNvPr id="5" name="Tijdelijke aanduiding voor datum 3">
            <a:extLst>
              <a:ext uri="{FF2B5EF4-FFF2-40B4-BE49-F238E27FC236}">
                <a16:creationId xmlns:a16="http://schemas.microsoft.com/office/drawing/2014/main" id="{8FA6703A-B581-937A-3760-FC3362E8A6C3}"/>
              </a:ext>
            </a:extLst>
          </p:cNvPr>
          <p:cNvSpPr>
            <a:spLocks noGrp="1"/>
          </p:cNvSpPr>
          <p:nvPr>
            <p:ph type="dt" sz="half" idx="2"/>
          </p:nvPr>
        </p:nvSpPr>
        <p:spPr>
          <a:xfrm>
            <a:off x="1382712" y="601663"/>
            <a:ext cx="8974138" cy="601662"/>
          </a:xfrm>
          <a:prstGeom prst="rect">
            <a:avLst/>
          </a:prstGeom>
        </p:spPr>
        <p:txBody>
          <a:bodyPr vert="horz" lIns="91440" tIns="45720" rIns="91440" bIns="45720" rtlCol="0" anchor="ctr"/>
          <a:lstStyle>
            <a:lvl1pPr algn="l">
              <a:defRPr sz="2000" b="1">
                <a:solidFill>
                  <a:schemeClr val="tx1"/>
                </a:solidFill>
                <a:latin typeface="+mj-lt"/>
              </a:defRPr>
            </a:lvl1pPr>
          </a:lstStyle>
          <a:p>
            <a:r>
              <a:rPr lang="nl-NL"/>
              <a:t>Titel presentatie hier? Invoegen --&gt; Datum en Tijd</a:t>
            </a:r>
          </a:p>
        </p:txBody>
      </p:sp>
      <p:sp>
        <p:nvSpPr>
          <p:cNvPr id="7" name="Tijdelijke aanduiding voor voettekst 4">
            <a:extLst>
              <a:ext uri="{FF2B5EF4-FFF2-40B4-BE49-F238E27FC236}">
                <a16:creationId xmlns:a16="http://schemas.microsoft.com/office/drawing/2014/main" id="{4AB5C3A7-1DD2-D488-6E74-8B0960117CCC}"/>
              </a:ext>
            </a:extLst>
          </p:cNvPr>
          <p:cNvSpPr>
            <a:spLocks noGrp="1"/>
          </p:cNvSpPr>
          <p:nvPr>
            <p:ph type="ftr" sz="quarter" idx="3"/>
          </p:nvPr>
        </p:nvSpPr>
        <p:spPr>
          <a:xfrm>
            <a:off x="1382712" y="10398150"/>
            <a:ext cx="12022138" cy="601662"/>
          </a:xfrm>
          <a:prstGeom prst="rect">
            <a:avLst/>
          </a:prstGeom>
        </p:spPr>
        <p:txBody>
          <a:bodyPr vert="horz" lIns="91440" tIns="45720" rIns="91440" bIns="45720" rtlCol="0" anchor="ctr"/>
          <a:lstStyle>
            <a:lvl1pPr algn="l">
              <a:defRPr sz="2000" b="1">
                <a:solidFill>
                  <a:schemeClr val="tx1"/>
                </a:solidFill>
                <a:latin typeface="+mj-lt"/>
              </a:defRPr>
            </a:lvl1pPr>
          </a:lstStyle>
          <a:p>
            <a:r>
              <a:rPr lang="nl-NL"/>
              <a:t>Je naam of andere info hier? Invoegen --? Datum en Tijd</a:t>
            </a:r>
          </a:p>
        </p:txBody>
      </p:sp>
      <p:pic>
        <p:nvPicPr>
          <p:cNvPr id="4" name="Afbeelding 3">
            <a:extLst>
              <a:ext uri="{FF2B5EF4-FFF2-40B4-BE49-F238E27FC236}">
                <a16:creationId xmlns:a16="http://schemas.microsoft.com/office/drawing/2014/main" id="{6A09489B-9F7A-9DB9-EB32-298270964CC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843250" y="719548"/>
            <a:ext cx="3810000" cy="2143125"/>
          </a:xfrm>
          <a:prstGeom prst="rect">
            <a:avLst/>
          </a:prstGeom>
        </p:spPr>
      </p:pic>
    </p:spTree>
    <p:extLst>
      <p:ext uri="{BB962C8B-B14F-4D97-AF65-F5344CB8AC3E}">
        <p14:creationId xmlns:p14="http://schemas.microsoft.com/office/powerpoint/2010/main" val="41897234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rote tekst gecentreerd 5">
    <p:spTree>
      <p:nvGrpSpPr>
        <p:cNvPr id="1" name=""/>
        <p:cNvGrpSpPr/>
        <p:nvPr/>
      </p:nvGrpSpPr>
      <p:grpSpPr>
        <a:xfrm>
          <a:off x="0" y="0"/>
          <a:ext cx="0" cy="0"/>
          <a:chOff x="0" y="0"/>
          <a:chExt cx="0" cy="0"/>
        </a:xfrm>
      </p:grpSpPr>
      <p:pic>
        <p:nvPicPr>
          <p:cNvPr id="5" name="Afbeelding 4" descr="Afbeelding met Lettertype, Graphics, ontwerp, typografie&#10;&#10;Door AI gegenereerde inhoud is mogelijk onjuist.">
            <a:extLst>
              <a:ext uri="{FF2B5EF4-FFF2-40B4-BE49-F238E27FC236}">
                <a16:creationId xmlns:a16="http://schemas.microsoft.com/office/drawing/2014/main" id="{FE518C15-FDA4-B927-E3D6-A18F7EB2C9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062" y="-1"/>
            <a:ext cx="20126161" cy="11320963"/>
          </a:xfrm>
          <a:prstGeom prst="rect">
            <a:avLst/>
          </a:prstGeom>
        </p:spPr>
      </p:pic>
      <p:sp>
        <p:nvSpPr>
          <p:cNvPr id="2" name="Titel 1">
            <a:extLst>
              <a:ext uri="{FF2B5EF4-FFF2-40B4-BE49-F238E27FC236}">
                <a16:creationId xmlns:a16="http://schemas.microsoft.com/office/drawing/2014/main" id="{51ED1516-0C08-002D-81A3-800B55FBA0F7}"/>
              </a:ext>
            </a:extLst>
          </p:cNvPr>
          <p:cNvSpPr>
            <a:spLocks noGrp="1"/>
          </p:cNvSpPr>
          <p:nvPr>
            <p:ph type="title"/>
          </p:nvPr>
        </p:nvSpPr>
        <p:spPr>
          <a:xfrm>
            <a:off x="3346450" y="1844675"/>
            <a:ext cx="13792200" cy="8305800"/>
          </a:xfrm>
        </p:spPr>
        <p:txBody>
          <a:bodyPr anchor="ctr">
            <a:normAutofit/>
          </a:bodyPr>
          <a:lstStyle>
            <a:lvl1pPr>
              <a:defRPr sz="5000" b="1"/>
            </a:lvl1pPr>
          </a:lstStyle>
          <a:p>
            <a:r>
              <a:rPr lang="nl-NL"/>
              <a:t>Klik om stijl te bewerken</a:t>
            </a:r>
          </a:p>
        </p:txBody>
      </p:sp>
      <p:sp>
        <p:nvSpPr>
          <p:cNvPr id="6" name="Tijdelijke aanduiding voor dianummer 5">
            <a:extLst>
              <a:ext uri="{FF2B5EF4-FFF2-40B4-BE49-F238E27FC236}">
                <a16:creationId xmlns:a16="http://schemas.microsoft.com/office/drawing/2014/main" id="{EFE4301A-62AA-4AC2-FD41-5D1D642D6240}"/>
              </a:ext>
            </a:extLst>
          </p:cNvPr>
          <p:cNvSpPr>
            <a:spLocks noGrp="1"/>
          </p:cNvSpPr>
          <p:nvPr>
            <p:ph type="sldNum" sz="quarter" idx="12"/>
          </p:nvPr>
        </p:nvSpPr>
        <p:spPr>
          <a:xfrm>
            <a:off x="14198600" y="10482263"/>
            <a:ext cx="4522788" cy="601662"/>
          </a:xfrm>
          <a:prstGeom prst="rect">
            <a:avLst/>
          </a:prstGeom>
        </p:spPr>
        <p:txBody>
          <a:bodyPr/>
          <a:lstStyle/>
          <a:p>
            <a:fld id="{7B0E1866-377F-5A49-8DB7-E6D9381D60FA}" type="slidenum">
              <a:rPr lang="nl-NL" smtClean="0"/>
              <a:t>‹nr.›</a:t>
            </a:fld>
            <a:endParaRPr lang="nl-NL"/>
          </a:p>
        </p:txBody>
      </p:sp>
      <p:sp>
        <p:nvSpPr>
          <p:cNvPr id="3" name="Tijdelijke aanduiding voor datum 3">
            <a:extLst>
              <a:ext uri="{FF2B5EF4-FFF2-40B4-BE49-F238E27FC236}">
                <a16:creationId xmlns:a16="http://schemas.microsoft.com/office/drawing/2014/main" id="{F12414B3-8141-B9C1-2E67-4F837739435C}"/>
              </a:ext>
            </a:extLst>
          </p:cNvPr>
          <p:cNvSpPr>
            <a:spLocks noGrp="1"/>
          </p:cNvSpPr>
          <p:nvPr>
            <p:ph type="dt" sz="half" idx="2"/>
          </p:nvPr>
        </p:nvSpPr>
        <p:spPr>
          <a:xfrm>
            <a:off x="1382712" y="601663"/>
            <a:ext cx="8974138" cy="601662"/>
          </a:xfrm>
          <a:prstGeom prst="rect">
            <a:avLst/>
          </a:prstGeom>
        </p:spPr>
        <p:txBody>
          <a:bodyPr vert="horz" lIns="91440" tIns="45720" rIns="91440" bIns="45720" rtlCol="0" anchor="ctr"/>
          <a:lstStyle>
            <a:lvl1pPr algn="l">
              <a:defRPr sz="2000" b="1">
                <a:solidFill>
                  <a:schemeClr val="tx1"/>
                </a:solidFill>
                <a:latin typeface="+mj-lt"/>
              </a:defRPr>
            </a:lvl1pPr>
          </a:lstStyle>
          <a:p>
            <a:r>
              <a:rPr lang="nl-NL"/>
              <a:t>Titel presentatie hier? Invoegen --&gt; Datum en Tijd</a:t>
            </a:r>
          </a:p>
        </p:txBody>
      </p:sp>
      <p:sp>
        <p:nvSpPr>
          <p:cNvPr id="4" name="Tijdelijke aanduiding voor voettekst 4">
            <a:extLst>
              <a:ext uri="{FF2B5EF4-FFF2-40B4-BE49-F238E27FC236}">
                <a16:creationId xmlns:a16="http://schemas.microsoft.com/office/drawing/2014/main" id="{14C39052-A3DA-AA27-C3E7-4B87237B521C}"/>
              </a:ext>
            </a:extLst>
          </p:cNvPr>
          <p:cNvSpPr>
            <a:spLocks noGrp="1"/>
          </p:cNvSpPr>
          <p:nvPr>
            <p:ph type="ftr" sz="quarter" idx="3"/>
          </p:nvPr>
        </p:nvSpPr>
        <p:spPr>
          <a:xfrm>
            <a:off x="1382712" y="10398150"/>
            <a:ext cx="10269538" cy="601662"/>
          </a:xfrm>
          <a:prstGeom prst="rect">
            <a:avLst/>
          </a:prstGeom>
        </p:spPr>
        <p:txBody>
          <a:bodyPr vert="horz" lIns="91440" tIns="45720" rIns="91440" bIns="45720" rtlCol="0" anchor="ctr"/>
          <a:lstStyle>
            <a:lvl1pPr algn="l">
              <a:defRPr sz="2000" b="1">
                <a:solidFill>
                  <a:schemeClr val="tx1"/>
                </a:solidFill>
                <a:latin typeface="+mj-lt"/>
              </a:defRPr>
            </a:lvl1pPr>
          </a:lstStyle>
          <a:p>
            <a:r>
              <a:rPr lang="nl-NL"/>
              <a:t>Je naam of andere info hier? Invoegen --? Datum en Tijd</a:t>
            </a:r>
          </a:p>
        </p:txBody>
      </p:sp>
    </p:spTree>
    <p:extLst>
      <p:ext uri="{BB962C8B-B14F-4D97-AF65-F5344CB8AC3E}">
        <p14:creationId xmlns:p14="http://schemas.microsoft.com/office/powerpoint/2010/main" val="12023149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Grote tekst gecentreerd 6">
    <p:spTree>
      <p:nvGrpSpPr>
        <p:cNvPr id="1" name=""/>
        <p:cNvGrpSpPr/>
        <p:nvPr/>
      </p:nvGrpSpPr>
      <p:grpSpPr>
        <a:xfrm>
          <a:off x="0" y="0"/>
          <a:ext cx="0" cy="0"/>
          <a:chOff x="0" y="0"/>
          <a:chExt cx="0" cy="0"/>
        </a:xfrm>
      </p:grpSpPr>
      <p:pic>
        <p:nvPicPr>
          <p:cNvPr id="7" name="Afbeelding 6" descr="Afbeelding met roze, Lila, Magenta, Graphics&#10;&#10;Door AI gegenereerde inhoud is mogelijk onjuist.">
            <a:extLst>
              <a:ext uri="{FF2B5EF4-FFF2-40B4-BE49-F238E27FC236}">
                <a16:creationId xmlns:a16="http://schemas.microsoft.com/office/drawing/2014/main" id="{E96C8A12-3A1B-909B-4DCE-692DDEBE44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20105516" cy="11309350"/>
          </a:xfrm>
          <a:prstGeom prst="rect">
            <a:avLst/>
          </a:prstGeom>
        </p:spPr>
      </p:pic>
      <p:sp>
        <p:nvSpPr>
          <p:cNvPr id="2" name="Titel 1">
            <a:extLst>
              <a:ext uri="{FF2B5EF4-FFF2-40B4-BE49-F238E27FC236}">
                <a16:creationId xmlns:a16="http://schemas.microsoft.com/office/drawing/2014/main" id="{51ED1516-0C08-002D-81A3-800B55FBA0F7}"/>
              </a:ext>
            </a:extLst>
          </p:cNvPr>
          <p:cNvSpPr>
            <a:spLocks noGrp="1"/>
          </p:cNvSpPr>
          <p:nvPr>
            <p:ph type="title"/>
          </p:nvPr>
        </p:nvSpPr>
        <p:spPr>
          <a:xfrm>
            <a:off x="3346450" y="1844675"/>
            <a:ext cx="13792200" cy="8305800"/>
          </a:xfrm>
        </p:spPr>
        <p:txBody>
          <a:bodyPr anchor="ctr">
            <a:normAutofit/>
          </a:bodyPr>
          <a:lstStyle>
            <a:lvl1pPr>
              <a:defRPr sz="5000" b="1"/>
            </a:lvl1pPr>
          </a:lstStyle>
          <a:p>
            <a:r>
              <a:rPr lang="nl-NL"/>
              <a:t>Klik om stijl te bewerken</a:t>
            </a:r>
          </a:p>
        </p:txBody>
      </p:sp>
      <p:sp>
        <p:nvSpPr>
          <p:cNvPr id="6" name="Tijdelijke aanduiding voor dianummer 5">
            <a:extLst>
              <a:ext uri="{FF2B5EF4-FFF2-40B4-BE49-F238E27FC236}">
                <a16:creationId xmlns:a16="http://schemas.microsoft.com/office/drawing/2014/main" id="{EFE4301A-62AA-4AC2-FD41-5D1D642D6240}"/>
              </a:ext>
            </a:extLst>
          </p:cNvPr>
          <p:cNvSpPr>
            <a:spLocks noGrp="1"/>
          </p:cNvSpPr>
          <p:nvPr>
            <p:ph type="sldNum" sz="quarter" idx="12"/>
          </p:nvPr>
        </p:nvSpPr>
        <p:spPr>
          <a:xfrm>
            <a:off x="14198600" y="10482263"/>
            <a:ext cx="4522788" cy="601662"/>
          </a:xfrm>
          <a:prstGeom prst="rect">
            <a:avLst/>
          </a:prstGeom>
        </p:spPr>
        <p:txBody>
          <a:bodyPr/>
          <a:lstStyle/>
          <a:p>
            <a:fld id="{7B0E1866-377F-5A49-8DB7-E6D9381D60FA}" type="slidenum">
              <a:rPr lang="nl-NL" smtClean="0"/>
              <a:t>‹nr.›</a:t>
            </a:fld>
            <a:endParaRPr lang="nl-NL"/>
          </a:p>
        </p:txBody>
      </p:sp>
      <p:sp>
        <p:nvSpPr>
          <p:cNvPr id="3" name="Tijdelijke aanduiding voor datum 3">
            <a:extLst>
              <a:ext uri="{FF2B5EF4-FFF2-40B4-BE49-F238E27FC236}">
                <a16:creationId xmlns:a16="http://schemas.microsoft.com/office/drawing/2014/main" id="{F12414B3-8141-B9C1-2E67-4F837739435C}"/>
              </a:ext>
            </a:extLst>
          </p:cNvPr>
          <p:cNvSpPr>
            <a:spLocks noGrp="1"/>
          </p:cNvSpPr>
          <p:nvPr>
            <p:ph type="dt" sz="half" idx="2"/>
          </p:nvPr>
        </p:nvSpPr>
        <p:spPr>
          <a:xfrm>
            <a:off x="1382712" y="601663"/>
            <a:ext cx="8974138" cy="601662"/>
          </a:xfrm>
          <a:prstGeom prst="rect">
            <a:avLst/>
          </a:prstGeom>
        </p:spPr>
        <p:txBody>
          <a:bodyPr vert="horz" lIns="91440" tIns="45720" rIns="91440" bIns="45720" rtlCol="0" anchor="ctr"/>
          <a:lstStyle>
            <a:lvl1pPr algn="l">
              <a:defRPr sz="2000" b="1">
                <a:solidFill>
                  <a:schemeClr val="tx1"/>
                </a:solidFill>
                <a:latin typeface="+mj-lt"/>
              </a:defRPr>
            </a:lvl1pPr>
          </a:lstStyle>
          <a:p>
            <a:r>
              <a:rPr lang="nl-NL"/>
              <a:t>Titel presentatie hier? Invoegen --&gt; Datum en Tijd</a:t>
            </a:r>
          </a:p>
        </p:txBody>
      </p:sp>
      <p:sp>
        <p:nvSpPr>
          <p:cNvPr id="4" name="Tijdelijke aanduiding voor voettekst 4">
            <a:extLst>
              <a:ext uri="{FF2B5EF4-FFF2-40B4-BE49-F238E27FC236}">
                <a16:creationId xmlns:a16="http://schemas.microsoft.com/office/drawing/2014/main" id="{14C39052-A3DA-AA27-C3E7-4B87237B521C}"/>
              </a:ext>
            </a:extLst>
          </p:cNvPr>
          <p:cNvSpPr>
            <a:spLocks noGrp="1"/>
          </p:cNvSpPr>
          <p:nvPr>
            <p:ph type="ftr" sz="quarter" idx="3"/>
          </p:nvPr>
        </p:nvSpPr>
        <p:spPr>
          <a:xfrm>
            <a:off x="1382712" y="10398150"/>
            <a:ext cx="10269538" cy="601662"/>
          </a:xfrm>
          <a:prstGeom prst="rect">
            <a:avLst/>
          </a:prstGeom>
        </p:spPr>
        <p:txBody>
          <a:bodyPr vert="horz" lIns="91440" tIns="45720" rIns="91440" bIns="45720" rtlCol="0" anchor="ctr"/>
          <a:lstStyle>
            <a:lvl1pPr algn="l">
              <a:defRPr sz="2000" b="1">
                <a:solidFill>
                  <a:schemeClr val="tx1"/>
                </a:solidFill>
                <a:latin typeface="+mj-lt"/>
              </a:defRPr>
            </a:lvl1pPr>
          </a:lstStyle>
          <a:p>
            <a:r>
              <a:rPr lang="nl-NL"/>
              <a:t>Je naam of andere info hier? Invoegen --? Datum en Tijd</a:t>
            </a:r>
          </a:p>
        </p:txBody>
      </p:sp>
    </p:spTree>
    <p:extLst>
      <p:ext uri="{BB962C8B-B14F-4D97-AF65-F5344CB8AC3E}">
        <p14:creationId xmlns:p14="http://schemas.microsoft.com/office/powerpoint/2010/main" val="28693778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Grote tekst gecentreerd 7">
    <p:bg>
      <p:bgRef idx="1001">
        <a:schemeClr val="bg1"/>
      </p:bgRef>
    </p:bg>
    <p:spTree>
      <p:nvGrpSpPr>
        <p:cNvPr id="1" name=""/>
        <p:cNvGrpSpPr/>
        <p:nvPr/>
      </p:nvGrpSpPr>
      <p:grpSpPr>
        <a:xfrm>
          <a:off x="0" y="0"/>
          <a:ext cx="0" cy="0"/>
          <a:chOff x="0" y="0"/>
          <a:chExt cx="0" cy="0"/>
        </a:xfrm>
      </p:grpSpPr>
      <p:pic>
        <p:nvPicPr>
          <p:cNvPr id="7" name="Afbeelding 6" descr="Afbeelding met Graphics, Lettertype, ontwerp, grafische vormgeving&#10;&#10;Door AI gegenereerde inhoud is mogelijk onjuist.">
            <a:extLst>
              <a:ext uri="{FF2B5EF4-FFF2-40B4-BE49-F238E27FC236}">
                <a16:creationId xmlns:a16="http://schemas.microsoft.com/office/drawing/2014/main" id="{20D428A7-1070-011E-41DC-12953B835A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20105516" cy="11309350"/>
          </a:xfrm>
          <a:prstGeom prst="rect">
            <a:avLst/>
          </a:prstGeom>
        </p:spPr>
      </p:pic>
      <p:sp>
        <p:nvSpPr>
          <p:cNvPr id="2" name="Titel 1">
            <a:extLst>
              <a:ext uri="{FF2B5EF4-FFF2-40B4-BE49-F238E27FC236}">
                <a16:creationId xmlns:a16="http://schemas.microsoft.com/office/drawing/2014/main" id="{51ED1516-0C08-002D-81A3-800B55FBA0F7}"/>
              </a:ext>
            </a:extLst>
          </p:cNvPr>
          <p:cNvSpPr>
            <a:spLocks noGrp="1"/>
          </p:cNvSpPr>
          <p:nvPr>
            <p:ph type="title"/>
          </p:nvPr>
        </p:nvSpPr>
        <p:spPr>
          <a:xfrm>
            <a:off x="3346450" y="1844675"/>
            <a:ext cx="13792200" cy="8305800"/>
          </a:xfrm>
        </p:spPr>
        <p:txBody>
          <a:bodyPr anchor="ctr">
            <a:normAutofit/>
          </a:bodyPr>
          <a:lstStyle>
            <a:lvl1pPr>
              <a:defRPr sz="5000" b="1"/>
            </a:lvl1pPr>
          </a:lstStyle>
          <a:p>
            <a:r>
              <a:rPr lang="nl-NL"/>
              <a:t>Klik om stijl te bewerken</a:t>
            </a:r>
          </a:p>
        </p:txBody>
      </p:sp>
      <p:sp>
        <p:nvSpPr>
          <p:cNvPr id="6" name="Tijdelijke aanduiding voor dianummer 5">
            <a:extLst>
              <a:ext uri="{FF2B5EF4-FFF2-40B4-BE49-F238E27FC236}">
                <a16:creationId xmlns:a16="http://schemas.microsoft.com/office/drawing/2014/main" id="{EFE4301A-62AA-4AC2-FD41-5D1D642D6240}"/>
              </a:ext>
            </a:extLst>
          </p:cNvPr>
          <p:cNvSpPr>
            <a:spLocks noGrp="1"/>
          </p:cNvSpPr>
          <p:nvPr>
            <p:ph type="sldNum" sz="quarter" idx="12"/>
          </p:nvPr>
        </p:nvSpPr>
        <p:spPr>
          <a:xfrm>
            <a:off x="14198600" y="10482263"/>
            <a:ext cx="4522788" cy="601662"/>
          </a:xfrm>
          <a:prstGeom prst="rect">
            <a:avLst/>
          </a:prstGeom>
        </p:spPr>
        <p:txBody>
          <a:bodyPr/>
          <a:lstStyle/>
          <a:p>
            <a:fld id="{7B0E1866-377F-5A49-8DB7-E6D9381D60FA}" type="slidenum">
              <a:rPr lang="nl-NL" smtClean="0"/>
              <a:t>‹nr.›</a:t>
            </a:fld>
            <a:endParaRPr lang="nl-NL"/>
          </a:p>
        </p:txBody>
      </p:sp>
      <p:sp>
        <p:nvSpPr>
          <p:cNvPr id="3" name="Tijdelijke aanduiding voor datum 3">
            <a:extLst>
              <a:ext uri="{FF2B5EF4-FFF2-40B4-BE49-F238E27FC236}">
                <a16:creationId xmlns:a16="http://schemas.microsoft.com/office/drawing/2014/main" id="{F12414B3-8141-B9C1-2E67-4F837739435C}"/>
              </a:ext>
            </a:extLst>
          </p:cNvPr>
          <p:cNvSpPr>
            <a:spLocks noGrp="1"/>
          </p:cNvSpPr>
          <p:nvPr>
            <p:ph type="dt" sz="half" idx="2"/>
          </p:nvPr>
        </p:nvSpPr>
        <p:spPr>
          <a:xfrm>
            <a:off x="1382712" y="601663"/>
            <a:ext cx="8974138" cy="601662"/>
          </a:xfrm>
          <a:prstGeom prst="rect">
            <a:avLst/>
          </a:prstGeom>
        </p:spPr>
        <p:txBody>
          <a:bodyPr vert="horz" lIns="91440" tIns="45720" rIns="91440" bIns="45720" rtlCol="0" anchor="ctr"/>
          <a:lstStyle>
            <a:lvl1pPr algn="l">
              <a:defRPr sz="2000" b="1">
                <a:solidFill>
                  <a:schemeClr val="tx1"/>
                </a:solidFill>
                <a:latin typeface="+mj-lt"/>
              </a:defRPr>
            </a:lvl1pPr>
          </a:lstStyle>
          <a:p>
            <a:r>
              <a:rPr lang="nl-NL"/>
              <a:t>Titel presentatie hier? Invoegen --&gt; Datum en Tijd</a:t>
            </a:r>
          </a:p>
        </p:txBody>
      </p:sp>
      <p:sp>
        <p:nvSpPr>
          <p:cNvPr id="4" name="Tijdelijke aanduiding voor voettekst 4">
            <a:extLst>
              <a:ext uri="{FF2B5EF4-FFF2-40B4-BE49-F238E27FC236}">
                <a16:creationId xmlns:a16="http://schemas.microsoft.com/office/drawing/2014/main" id="{14C39052-A3DA-AA27-C3E7-4B87237B521C}"/>
              </a:ext>
            </a:extLst>
          </p:cNvPr>
          <p:cNvSpPr>
            <a:spLocks noGrp="1"/>
          </p:cNvSpPr>
          <p:nvPr>
            <p:ph type="ftr" sz="quarter" idx="3"/>
          </p:nvPr>
        </p:nvSpPr>
        <p:spPr>
          <a:xfrm>
            <a:off x="1382712" y="10398150"/>
            <a:ext cx="10269538" cy="601662"/>
          </a:xfrm>
          <a:prstGeom prst="rect">
            <a:avLst/>
          </a:prstGeom>
        </p:spPr>
        <p:txBody>
          <a:bodyPr vert="horz" lIns="91440" tIns="45720" rIns="91440" bIns="45720" rtlCol="0" anchor="ctr"/>
          <a:lstStyle>
            <a:lvl1pPr algn="l">
              <a:defRPr sz="2000" b="1">
                <a:solidFill>
                  <a:schemeClr val="tx1"/>
                </a:solidFill>
                <a:latin typeface="+mj-lt"/>
              </a:defRPr>
            </a:lvl1pPr>
          </a:lstStyle>
          <a:p>
            <a:r>
              <a:rPr lang="nl-NL"/>
              <a:t>Je naam of andere info hier? Invoegen --? Datum en Tijd</a:t>
            </a:r>
          </a:p>
        </p:txBody>
      </p:sp>
    </p:spTree>
    <p:extLst>
      <p:ext uri="{BB962C8B-B14F-4D97-AF65-F5344CB8AC3E}">
        <p14:creationId xmlns:p14="http://schemas.microsoft.com/office/powerpoint/2010/main" val="1788129212"/>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Grote quote">
    <p:spTree>
      <p:nvGrpSpPr>
        <p:cNvPr id="1" name=""/>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EFE4301A-62AA-4AC2-FD41-5D1D642D6240}"/>
              </a:ext>
            </a:extLst>
          </p:cNvPr>
          <p:cNvSpPr>
            <a:spLocks noGrp="1"/>
          </p:cNvSpPr>
          <p:nvPr>
            <p:ph type="sldNum" sz="quarter" idx="12"/>
          </p:nvPr>
        </p:nvSpPr>
        <p:spPr>
          <a:xfrm>
            <a:off x="14198600" y="10482263"/>
            <a:ext cx="4522788" cy="601662"/>
          </a:xfrm>
          <a:prstGeom prst="rect">
            <a:avLst/>
          </a:prstGeom>
        </p:spPr>
        <p:txBody>
          <a:bodyPr/>
          <a:lstStyle/>
          <a:p>
            <a:fld id="{7B0E1866-377F-5A49-8DB7-E6D9381D60FA}" type="slidenum">
              <a:rPr lang="nl-NL" smtClean="0"/>
              <a:t>‹nr.›</a:t>
            </a:fld>
            <a:endParaRPr lang="nl-NL"/>
          </a:p>
        </p:txBody>
      </p:sp>
      <p:sp>
        <p:nvSpPr>
          <p:cNvPr id="3" name="Tijdelijke aanduiding voor datum 3">
            <a:extLst>
              <a:ext uri="{FF2B5EF4-FFF2-40B4-BE49-F238E27FC236}">
                <a16:creationId xmlns:a16="http://schemas.microsoft.com/office/drawing/2014/main" id="{F12414B3-8141-B9C1-2E67-4F837739435C}"/>
              </a:ext>
            </a:extLst>
          </p:cNvPr>
          <p:cNvSpPr>
            <a:spLocks noGrp="1"/>
          </p:cNvSpPr>
          <p:nvPr>
            <p:ph type="dt" sz="half" idx="2"/>
          </p:nvPr>
        </p:nvSpPr>
        <p:spPr>
          <a:xfrm>
            <a:off x="1382712" y="601663"/>
            <a:ext cx="8974138" cy="601662"/>
          </a:xfrm>
          <a:prstGeom prst="rect">
            <a:avLst/>
          </a:prstGeom>
        </p:spPr>
        <p:txBody>
          <a:bodyPr vert="horz" lIns="91440" tIns="45720" rIns="91440" bIns="45720" rtlCol="0" anchor="ctr"/>
          <a:lstStyle>
            <a:lvl1pPr algn="l">
              <a:defRPr sz="2000" b="1">
                <a:solidFill>
                  <a:schemeClr val="tx1"/>
                </a:solidFill>
                <a:latin typeface="+mj-lt"/>
              </a:defRPr>
            </a:lvl1pPr>
          </a:lstStyle>
          <a:p>
            <a:r>
              <a:rPr lang="nl-NL"/>
              <a:t>Titel presentatie hier? Invoegen --&gt; Datum en Tijd</a:t>
            </a:r>
          </a:p>
        </p:txBody>
      </p:sp>
      <p:sp>
        <p:nvSpPr>
          <p:cNvPr id="4" name="Tijdelijke aanduiding voor voettekst 4">
            <a:extLst>
              <a:ext uri="{FF2B5EF4-FFF2-40B4-BE49-F238E27FC236}">
                <a16:creationId xmlns:a16="http://schemas.microsoft.com/office/drawing/2014/main" id="{14C39052-A3DA-AA27-C3E7-4B87237B521C}"/>
              </a:ext>
            </a:extLst>
          </p:cNvPr>
          <p:cNvSpPr>
            <a:spLocks noGrp="1"/>
          </p:cNvSpPr>
          <p:nvPr>
            <p:ph type="ftr" sz="quarter" idx="3"/>
          </p:nvPr>
        </p:nvSpPr>
        <p:spPr>
          <a:xfrm>
            <a:off x="1382712" y="10398150"/>
            <a:ext cx="10269538" cy="601662"/>
          </a:xfrm>
          <a:prstGeom prst="rect">
            <a:avLst/>
          </a:prstGeom>
        </p:spPr>
        <p:txBody>
          <a:bodyPr vert="horz" lIns="91440" tIns="45720" rIns="91440" bIns="45720" rtlCol="0" anchor="ctr"/>
          <a:lstStyle>
            <a:lvl1pPr algn="l">
              <a:defRPr sz="2000" b="1">
                <a:solidFill>
                  <a:schemeClr val="tx1"/>
                </a:solidFill>
                <a:latin typeface="+mj-lt"/>
              </a:defRPr>
            </a:lvl1pPr>
          </a:lstStyle>
          <a:p>
            <a:r>
              <a:rPr lang="nl-NL"/>
              <a:t>Je naam of andere info hier? Invoegen --? Datum en Tijd</a:t>
            </a:r>
          </a:p>
        </p:txBody>
      </p:sp>
      <p:sp>
        <p:nvSpPr>
          <p:cNvPr id="2" name="Titel 1">
            <a:extLst>
              <a:ext uri="{FF2B5EF4-FFF2-40B4-BE49-F238E27FC236}">
                <a16:creationId xmlns:a16="http://schemas.microsoft.com/office/drawing/2014/main" id="{5CF9A91B-BE48-100C-F48B-CE4E334CC04A}"/>
              </a:ext>
            </a:extLst>
          </p:cNvPr>
          <p:cNvSpPr>
            <a:spLocks noGrp="1"/>
          </p:cNvSpPr>
          <p:nvPr>
            <p:ph type="ctrTitle"/>
          </p:nvPr>
        </p:nvSpPr>
        <p:spPr>
          <a:xfrm>
            <a:off x="3117850" y="1896311"/>
            <a:ext cx="13349328" cy="3937000"/>
          </a:xfrm>
        </p:spPr>
        <p:txBody>
          <a:bodyPr anchor="b">
            <a:normAutofit/>
          </a:bodyPr>
          <a:lstStyle>
            <a:lvl1pPr algn="l">
              <a:defRPr sz="5000" b="1"/>
            </a:lvl1pPr>
          </a:lstStyle>
          <a:p>
            <a:r>
              <a:rPr lang="nl-NL"/>
              <a:t>Klik om stijl te bewerken</a:t>
            </a:r>
          </a:p>
        </p:txBody>
      </p:sp>
      <p:sp>
        <p:nvSpPr>
          <p:cNvPr id="5" name="Ondertitel 2">
            <a:extLst>
              <a:ext uri="{FF2B5EF4-FFF2-40B4-BE49-F238E27FC236}">
                <a16:creationId xmlns:a16="http://schemas.microsoft.com/office/drawing/2014/main" id="{7FFE9BFA-C752-6186-6860-0FC97F78FB06}"/>
              </a:ext>
            </a:extLst>
          </p:cNvPr>
          <p:cNvSpPr>
            <a:spLocks noGrp="1"/>
          </p:cNvSpPr>
          <p:nvPr>
            <p:ph type="subTitle" idx="1"/>
          </p:nvPr>
        </p:nvSpPr>
        <p:spPr>
          <a:xfrm>
            <a:off x="3129444" y="5940425"/>
            <a:ext cx="13349328" cy="2730500"/>
          </a:xfrm>
        </p:spPr>
        <p:txBody>
          <a:bodyPr>
            <a:normAutofit/>
          </a:bodyPr>
          <a:lstStyle>
            <a:lvl1pPr marL="0" indent="0" algn="r">
              <a:buNone/>
              <a:defRPr sz="50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Tree>
    <p:extLst>
      <p:ext uri="{BB962C8B-B14F-4D97-AF65-F5344CB8AC3E}">
        <p14:creationId xmlns:p14="http://schemas.microsoft.com/office/powerpoint/2010/main" val="5901354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Grote quote 2">
    <p:spTree>
      <p:nvGrpSpPr>
        <p:cNvPr id="1" name=""/>
        <p:cNvGrpSpPr/>
        <p:nvPr/>
      </p:nvGrpSpPr>
      <p:grpSpPr>
        <a:xfrm>
          <a:off x="0" y="0"/>
          <a:ext cx="0" cy="0"/>
          <a:chOff x="0" y="0"/>
          <a:chExt cx="0" cy="0"/>
        </a:xfrm>
      </p:grpSpPr>
      <p:pic>
        <p:nvPicPr>
          <p:cNvPr id="2" name="object 2">
            <a:extLst>
              <a:ext uri="{FF2B5EF4-FFF2-40B4-BE49-F238E27FC236}">
                <a16:creationId xmlns:a16="http://schemas.microsoft.com/office/drawing/2014/main" id="{149EE72D-690B-AFD3-4563-1076024AD6CA}"/>
              </a:ext>
            </a:extLst>
          </p:cNvPr>
          <p:cNvPicPr/>
          <p:nvPr userDrawn="1"/>
        </p:nvPicPr>
        <p:blipFill>
          <a:blip r:embed="rId2" cstate="print"/>
          <a:stretch>
            <a:fillRect/>
          </a:stretch>
        </p:blipFill>
        <p:spPr>
          <a:xfrm>
            <a:off x="0" y="794"/>
            <a:ext cx="20104100" cy="11308556"/>
          </a:xfrm>
          <a:prstGeom prst="rect">
            <a:avLst/>
          </a:prstGeom>
        </p:spPr>
      </p:pic>
      <p:sp>
        <p:nvSpPr>
          <p:cNvPr id="6" name="Tijdelijke aanduiding voor dianummer 5">
            <a:extLst>
              <a:ext uri="{FF2B5EF4-FFF2-40B4-BE49-F238E27FC236}">
                <a16:creationId xmlns:a16="http://schemas.microsoft.com/office/drawing/2014/main" id="{EFE4301A-62AA-4AC2-FD41-5D1D642D6240}"/>
              </a:ext>
            </a:extLst>
          </p:cNvPr>
          <p:cNvSpPr>
            <a:spLocks noGrp="1"/>
          </p:cNvSpPr>
          <p:nvPr>
            <p:ph type="sldNum" sz="quarter" idx="12"/>
          </p:nvPr>
        </p:nvSpPr>
        <p:spPr>
          <a:xfrm>
            <a:off x="14198600" y="10482263"/>
            <a:ext cx="4522788" cy="601662"/>
          </a:xfrm>
          <a:prstGeom prst="rect">
            <a:avLst/>
          </a:prstGeom>
        </p:spPr>
        <p:txBody>
          <a:bodyPr/>
          <a:lstStyle/>
          <a:p>
            <a:fld id="{7B0E1866-377F-5A49-8DB7-E6D9381D60FA}" type="slidenum">
              <a:rPr lang="nl-NL" smtClean="0"/>
              <a:t>‹nr.›</a:t>
            </a:fld>
            <a:endParaRPr lang="nl-NL"/>
          </a:p>
        </p:txBody>
      </p:sp>
      <p:sp>
        <p:nvSpPr>
          <p:cNvPr id="3" name="Tijdelijke aanduiding voor datum 3">
            <a:extLst>
              <a:ext uri="{FF2B5EF4-FFF2-40B4-BE49-F238E27FC236}">
                <a16:creationId xmlns:a16="http://schemas.microsoft.com/office/drawing/2014/main" id="{F12414B3-8141-B9C1-2E67-4F837739435C}"/>
              </a:ext>
            </a:extLst>
          </p:cNvPr>
          <p:cNvSpPr>
            <a:spLocks noGrp="1"/>
          </p:cNvSpPr>
          <p:nvPr>
            <p:ph type="dt" sz="half" idx="2"/>
          </p:nvPr>
        </p:nvSpPr>
        <p:spPr>
          <a:xfrm>
            <a:off x="1382712" y="601663"/>
            <a:ext cx="8974138" cy="601662"/>
          </a:xfrm>
          <a:prstGeom prst="rect">
            <a:avLst/>
          </a:prstGeom>
        </p:spPr>
        <p:txBody>
          <a:bodyPr vert="horz" lIns="91440" tIns="45720" rIns="91440" bIns="45720" rtlCol="0" anchor="ctr"/>
          <a:lstStyle>
            <a:lvl1pPr algn="l">
              <a:defRPr sz="2000" b="1">
                <a:solidFill>
                  <a:schemeClr val="tx1"/>
                </a:solidFill>
                <a:latin typeface="+mj-lt"/>
              </a:defRPr>
            </a:lvl1pPr>
          </a:lstStyle>
          <a:p>
            <a:r>
              <a:rPr lang="nl-NL"/>
              <a:t>Titel presentatie hier? Invoegen --&gt; Datum en Tijd</a:t>
            </a:r>
          </a:p>
        </p:txBody>
      </p:sp>
      <p:sp>
        <p:nvSpPr>
          <p:cNvPr id="4" name="Tijdelijke aanduiding voor voettekst 4">
            <a:extLst>
              <a:ext uri="{FF2B5EF4-FFF2-40B4-BE49-F238E27FC236}">
                <a16:creationId xmlns:a16="http://schemas.microsoft.com/office/drawing/2014/main" id="{14C39052-A3DA-AA27-C3E7-4B87237B521C}"/>
              </a:ext>
            </a:extLst>
          </p:cNvPr>
          <p:cNvSpPr>
            <a:spLocks noGrp="1"/>
          </p:cNvSpPr>
          <p:nvPr>
            <p:ph type="ftr" sz="quarter" idx="3"/>
          </p:nvPr>
        </p:nvSpPr>
        <p:spPr>
          <a:xfrm>
            <a:off x="1382712" y="10398150"/>
            <a:ext cx="10269538" cy="601662"/>
          </a:xfrm>
          <a:prstGeom prst="rect">
            <a:avLst/>
          </a:prstGeom>
        </p:spPr>
        <p:txBody>
          <a:bodyPr vert="horz" lIns="91440" tIns="45720" rIns="91440" bIns="45720" rtlCol="0" anchor="ctr"/>
          <a:lstStyle>
            <a:lvl1pPr algn="l">
              <a:defRPr sz="2000" b="1">
                <a:solidFill>
                  <a:schemeClr val="tx1"/>
                </a:solidFill>
                <a:latin typeface="+mj-lt"/>
              </a:defRPr>
            </a:lvl1pPr>
          </a:lstStyle>
          <a:p>
            <a:r>
              <a:rPr lang="nl-NL"/>
              <a:t>Je naam of andere info hier? Invoegen --? Datum en Tijd</a:t>
            </a:r>
          </a:p>
        </p:txBody>
      </p:sp>
      <p:sp>
        <p:nvSpPr>
          <p:cNvPr id="13" name="Titel 1">
            <a:extLst>
              <a:ext uri="{FF2B5EF4-FFF2-40B4-BE49-F238E27FC236}">
                <a16:creationId xmlns:a16="http://schemas.microsoft.com/office/drawing/2014/main" id="{51C9D099-E6FB-EF7A-EE1D-FF78DC390FA1}"/>
              </a:ext>
            </a:extLst>
          </p:cNvPr>
          <p:cNvSpPr>
            <a:spLocks noGrp="1"/>
          </p:cNvSpPr>
          <p:nvPr>
            <p:ph type="ctrTitle"/>
          </p:nvPr>
        </p:nvSpPr>
        <p:spPr>
          <a:xfrm>
            <a:off x="3117850" y="1896311"/>
            <a:ext cx="13349328" cy="3937000"/>
          </a:xfrm>
        </p:spPr>
        <p:txBody>
          <a:bodyPr anchor="b">
            <a:normAutofit/>
          </a:bodyPr>
          <a:lstStyle>
            <a:lvl1pPr algn="l">
              <a:defRPr sz="5000" b="1"/>
            </a:lvl1pPr>
          </a:lstStyle>
          <a:p>
            <a:r>
              <a:rPr lang="nl-NL"/>
              <a:t>Klik om stijl te bewerken</a:t>
            </a:r>
          </a:p>
        </p:txBody>
      </p:sp>
      <p:sp>
        <p:nvSpPr>
          <p:cNvPr id="14" name="Ondertitel 2">
            <a:extLst>
              <a:ext uri="{FF2B5EF4-FFF2-40B4-BE49-F238E27FC236}">
                <a16:creationId xmlns:a16="http://schemas.microsoft.com/office/drawing/2014/main" id="{7D5B1B72-CB13-1BB7-7727-D144B0A10D8C}"/>
              </a:ext>
            </a:extLst>
          </p:cNvPr>
          <p:cNvSpPr>
            <a:spLocks noGrp="1"/>
          </p:cNvSpPr>
          <p:nvPr>
            <p:ph type="subTitle" idx="1"/>
          </p:nvPr>
        </p:nvSpPr>
        <p:spPr>
          <a:xfrm>
            <a:off x="3129444" y="5940425"/>
            <a:ext cx="13349328" cy="2730500"/>
          </a:xfrm>
        </p:spPr>
        <p:txBody>
          <a:bodyPr>
            <a:normAutofit/>
          </a:bodyPr>
          <a:lstStyle>
            <a:lvl1pPr marL="0" indent="0" algn="r">
              <a:buNone/>
              <a:defRPr sz="50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Tree>
    <p:extLst>
      <p:ext uri="{BB962C8B-B14F-4D97-AF65-F5344CB8AC3E}">
        <p14:creationId xmlns:p14="http://schemas.microsoft.com/office/powerpoint/2010/main" val="26687530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Grote quote 3">
    <p:spTree>
      <p:nvGrpSpPr>
        <p:cNvPr id="1" name=""/>
        <p:cNvGrpSpPr/>
        <p:nvPr/>
      </p:nvGrpSpPr>
      <p:grpSpPr>
        <a:xfrm>
          <a:off x="0" y="0"/>
          <a:ext cx="0" cy="0"/>
          <a:chOff x="0" y="0"/>
          <a:chExt cx="0" cy="0"/>
        </a:xfrm>
      </p:grpSpPr>
      <p:pic>
        <p:nvPicPr>
          <p:cNvPr id="5" name="object 2">
            <a:extLst>
              <a:ext uri="{FF2B5EF4-FFF2-40B4-BE49-F238E27FC236}">
                <a16:creationId xmlns:a16="http://schemas.microsoft.com/office/drawing/2014/main" id="{5D0497DD-9CFF-209F-4ACD-917B56A5D4B3}"/>
              </a:ext>
            </a:extLst>
          </p:cNvPr>
          <p:cNvPicPr/>
          <p:nvPr userDrawn="1"/>
        </p:nvPicPr>
        <p:blipFill>
          <a:blip r:embed="rId2" cstate="print"/>
          <a:stretch>
            <a:fillRect/>
          </a:stretch>
        </p:blipFill>
        <p:spPr>
          <a:xfrm>
            <a:off x="0" y="0"/>
            <a:ext cx="20104100" cy="11308556"/>
          </a:xfrm>
          <a:prstGeom prst="rect">
            <a:avLst/>
          </a:prstGeom>
        </p:spPr>
      </p:pic>
      <p:sp>
        <p:nvSpPr>
          <p:cNvPr id="6" name="Tijdelijke aanduiding voor dianummer 5">
            <a:extLst>
              <a:ext uri="{FF2B5EF4-FFF2-40B4-BE49-F238E27FC236}">
                <a16:creationId xmlns:a16="http://schemas.microsoft.com/office/drawing/2014/main" id="{EFE4301A-62AA-4AC2-FD41-5D1D642D6240}"/>
              </a:ext>
            </a:extLst>
          </p:cNvPr>
          <p:cNvSpPr>
            <a:spLocks noGrp="1"/>
          </p:cNvSpPr>
          <p:nvPr>
            <p:ph type="sldNum" sz="quarter" idx="12"/>
          </p:nvPr>
        </p:nvSpPr>
        <p:spPr>
          <a:xfrm>
            <a:off x="14198600" y="10482263"/>
            <a:ext cx="4522788" cy="601662"/>
          </a:xfrm>
          <a:prstGeom prst="rect">
            <a:avLst/>
          </a:prstGeom>
        </p:spPr>
        <p:txBody>
          <a:bodyPr/>
          <a:lstStyle/>
          <a:p>
            <a:fld id="{7B0E1866-377F-5A49-8DB7-E6D9381D60FA}" type="slidenum">
              <a:rPr lang="nl-NL" smtClean="0"/>
              <a:t>‹nr.›</a:t>
            </a:fld>
            <a:endParaRPr lang="nl-NL"/>
          </a:p>
        </p:txBody>
      </p:sp>
      <p:sp>
        <p:nvSpPr>
          <p:cNvPr id="3" name="Tijdelijke aanduiding voor datum 3">
            <a:extLst>
              <a:ext uri="{FF2B5EF4-FFF2-40B4-BE49-F238E27FC236}">
                <a16:creationId xmlns:a16="http://schemas.microsoft.com/office/drawing/2014/main" id="{F12414B3-8141-B9C1-2E67-4F837739435C}"/>
              </a:ext>
            </a:extLst>
          </p:cNvPr>
          <p:cNvSpPr>
            <a:spLocks noGrp="1"/>
          </p:cNvSpPr>
          <p:nvPr>
            <p:ph type="dt" sz="half" idx="2"/>
          </p:nvPr>
        </p:nvSpPr>
        <p:spPr>
          <a:xfrm>
            <a:off x="1382712" y="601663"/>
            <a:ext cx="8974138" cy="601662"/>
          </a:xfrm>
          <a:prstGeom prst="rect">
            <a:avLst/>
          </a:prstGeom>
        </p:spPr>
        <p:txBody>
          <a:bodyPr vert="horz" lIns="91440" tIns="45720" rIns="91440" bIns="45720" rtlCol="0" anchor="ctr"/>
          <a:lstStyle>
            <a:lvl1pPr algn="l">
              <a:defRPr sz="2000" b="1">
                <a:solidFill>
                  <a:schemeClr val="tx1"/>
                </a:solidFill>
                <a:latin typeface="+mj-lt"/>
              </a:defRPr>
            </a:lvl1pPr>
          </a:lstStyle>
          <a:p>
            <a:r>
              <a:rPr lang="nl-NL"/>
              <a:t>Titel presentatie hier? Invoegen --&gt; Datum en Tijd</a:t>
            </a:r>
          </a:p>
        </p:txBody>
      </p:sp>
      <p:sp>
        <p:nvSpPr>
          <p:cNvPr id="4" name="Tijdelijke aanduiding voor voettekst 4">
            <a:extLst>
              <a:ext uri="{FF2B5EF4-FFF2-40B4-BE49-F238E27FC236}">
                <a16:creationId xmlns:a16="http://schemas.microsoft.com/office/drawing/2014/main" id="{14C39052-A3DA-AA27-C3E7-4B87237B521C}"/>
              </a:ext>
            </a:extLst>
          </p:cNvPr>
          <p:cNvSpPr>
            <a:spLocks noGrp="1"/>
          </p:cNvSpPr>
          <p:nvPr>
            <p:ph type="ftr" sz="quarter" idx="3"/>
          </p:nvPr>
        </p:nvSpPr>
        <p:spPr>
          <a:xfrm>
            <a:off x="1382712" y="10398150"/>
            <a:ext cx="10269538" cy="601662"/>
          </a:xfrm>
          <a:prstGeom prst="rect">
            <a:avLst/>
          </a:prstGeom>
        </p:spPr>
        <p:txBody>
          <a:bodyPr vert="horz" lIns="91440" tIns="45720" rIns="91440" bIns="45720" rtlCol="0" anchor="ctr"/>
          <a:lstStyle>
            <a:lvl1pPr algn="l">
              <a:defRPr sz="2000" b="1">
                <a:solidFill>
                  <a:schemeClr val="tx1"/>
                </a:solidFill>
                <a:latin typeface="+mj-lt"/>
              </a:defRPr>
            </a:lvl1pPr>
          </a:lstStyle>
          <a:p>
            <a:r>
              <a:rPr lang="nl-NL"/>
              <a:t>Je naam of andere info hier? Invoegen --? Datum en Tijd</a:t>
            </a:r>
          </a:p>
        </p:txBody>
      </p:sp>
      <p:sp>
        <p:nvSpPr>
          <p:cNvPr id="13" name="Titel 1">
            <a:extLst>
              <a:ext uri="{FF2B5EF4-FFF2-40B4-BE49-F238E27FC236}">
                <a16:creationId xmlns:a16="http://schemas.microsoft.com/office/drawing/2014/main" id="{51C9D099-E6FB-EF7A-EE1D-FF78DC390FA1}"/>
              </a:ext>
            </a:extLst>
          </p:cNvPr>
          <p:cNvSpPr>
            <a:spLocks noGrp="1"/>
          </p:cNvSpPr>
          <p:nvPr>
            <p:ph type="ctrTitle"/>
          </p:nvPr>
        </p:nvSpPr>
        <p:spPr>
          <a:xfrm>
            <a:off x="3117850" y="1896311"/>
            <a:ext cx="13349328" cy="3937000"/>
          </a:xfrm>
        </p:spPr>
        <p:txBody>
          <a:bodyPr anchor="b">
            <a:normAutofit/>
          </a:bodyPr>
          <a:lstStyle>
            <a:lvl1pPr algn="l">
              <a:defRPr sz="5000" b="1"/>
            </a:lvl1pPr>
          </a:lstStyle>
          <a:p>
            <a:r>
              <a:rPr lang="nl-NL"/>
              <a:t>Klik om stijl te bewerken</a:t>
            </a:r>
          </a:p>
        </p:txBody>
      </p:sp>
      <p:sp>
        <p:nvSpPr>
          <p:cNvPr id="14" name="Ondertitel 2">
            <a:extLst>
              <a:ext uri="{FF2B5EF4-FFF2-40B4-BE49-F238E27FC236}">
                <a16:creationId xmlns:a16="http://schemas.microsoft.com/office/drawing/2014/main" id="{7D5B1B72-CB13-1BB7-7727-D144B0A10D8C}"/>
              </a:ext>
            </a:extLst>
          </p:cNvPr>
          <p:cNvSpPr>
            <a:spLocks noGrp="1"/>
          </p:cNvSpPr>
          <p:nvPr>
            <p:ph type="subTitle" idx="1"/>
          </p:nvPr>
        </p:nvSpPr>
        <p:spPr>
          <a:xfrm>
            <a:off x="3129444" y="5940425"/>
            <a:ext cx="13349328" cy="2730500"/>
          </a:xfrm>
        </p:spPr>
        <p:txBody>
          <a:bodyPr>
            <a:normAutofit/>
          </a:bodyPr>
          <a:lstStyle>
            <a:lvl1pPr marL="0" indent="0" algn="r">
              <a:buNone/>
              <a:defRPr sz="50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Tree>
    <p:extLst>
      <p:ext uri="{BB962C8B-B14F-4D97-AF65-F5344CB8AC3E}">
        <p14:creationId xmlns:p14="http://schemas.microsoft.com/office/powerpoint/2010/main" val="40123880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Grote quote 4">
    <p:bg>
      <p:bgRef idx="1001">
        <a:schemeClr val="bg1"/>
      </p:bgRef>
    </p:bg>
    <p:spTree>
      <p:nvGrpSpPr>
        <p:cNvPr id="1" name=""/>
        <p:cNvGrpSpPr/>
        <p:nvPr/>
      </p:nvGrpSpPr>
      <p:grpSpPr>
        <a:xfrm>
          <a:off x="0" y="0"/>
          <a:ext cx="0" cy="0"/>
          <a:chOff x="0" y="0"/>
          <a:chExt cx="0" cy="0"/>
        </a:xfrm>
      </p:grpSpPr>
      <p:pic>
        <p:nvPicPr>
          <p:cNvPr id="8" name="Afbeelding 7" descr="Afbeelding met groen, Graphics, grafische vormgeving, Lettertype&#10;&#10;Door AI gegenereerde inhoud is mogelijk onjuist.">
            <a:extLst>
              <a:ext uri="{FF2B5EF4-FFF2-40B4-BE49-F238E27FC236}">
                <a16:creationId xmlns:a16="http://schemas.microsoft.com/office/drawing/2014/main" id="{F3C90F61-F29B-1154-2416-937C1B0125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96"/>
            <a:ext cx="20104810" cy="11308953"/>
          </a:xfrm>
          <a:prstGeom prst="rect">
            <a:avLst/>
          </a:prstGeom>
        </p:spPr>
      </p:pic>
      <p:sp>
        <p:nvSpPr>
          <p:cNvPr id="6" name="Tijdelijke aanduiding voor dianummer 5">
            <a:extLst>
              <a:ext uri="{FF2B5EF4-FFF2-40B4-BE49-F238E27FC236}">
                <a16:creationId xmlns:a16="http://schemas.microsoft.com/office/drawing/2014/main" id="{EFE4301A-62AA-4AC2-FD41-5D1D642D6240}"/>
              </a:ext>
            </a:extLst>
          </p:cNvPr>
          <p:cNvSpPr>
            <a:spLocks noGrp="1"/>
          </p:cNvSpPr>
          <p:nvPr>
            <p:ph type="sldNum" sz="quarter" idx="12"/>
          </p:nvPr>
        </p:nvSpPr>
        <p:spPr>
          <a:xfrm>
            <a:off x="14198600" y="10482263"/>
            <a:ext cx="4522788" cy="601662"/>
          </a:xfrm>
          <a:prstGeom prst="rect">
            <a:avLst/>
          </a:prstGeom>
        </p:spPr>
        <p:txBody>
          <a:bodyPr/>
          <a:lstStyle/>
          <a:p>
            <a:fld id="{7B0E1866-377F-5A49-8DB7-E6D9381D60FA}" type="slidenum">
              <a:rPr lang="nl-NL" smtClean="0"/>
              <a:t>‹nr.›</a:t>
            </a:fld>
            <a:endParaRPr lang="nl-NL"/>
          </a:p>
        </p:txBody>
      </p:sp>
      <p:sp>
        <p:nvSpPr>
          <p:cNvPr id="3" name="Tijdelijke aanduiding voor datum 3">
            <a:extLst>
              <a:ext uri="{FF2B5EF4-FFF2-40B4-BE49-F238E27FC236}">
                <a16:creationId xmlns:a16="http://schemas.microsoft.com/office/drawing/2014/main" id="{F12414B3-8141-B9C1-2E67-4F837739435C}"/>
              </a:ext>
            </a:extLst>
          </p:cNvPr>
          <p:cNvSpPr>
            <a:spLocks noGrp="1"/>
          </p:cNvSpPr>
          <p:nvPr>
            <p:ph type="dt" sz="half" idx="2"/>
          </p:nvPr>
        </p:nvSpPr>
        <p:spPr>
          <a:xfrm>
            <a:off x="1382712" y="601663"/>
            <a:ext cx="8974138" cy="601662"/>
          </a:xfrm>
          <a:prstGeom prst="rect">
            <a:avLst/>
          </a:prstGeom>
        </p:spPr>
        <p:txBody>
          <a:bodyPr vert="horz" lIns="91440" tIns="45720" rIns="91440" bIns="45720" rtlCol="0" anchor="ctr"/>
          <a:lstStyle>
            <a:lvl1pPr algn="l">
              <a:defRPr sz="2000" b="1">
                <a:solidFill>
                  <a:schemeClr val="tx1"/>
                </a:solidFill>
                <a:latin typeface="+mj-lt"/>
              </a:defRPr>
            </a:lvl1pPr>
          </a:lstStyle>
          <a:p>
            <a:r>
              <a:rPr lang="nl-NL"/>
              <a:t>Titel presentatie hier? Invoegen --&gt; Datum en Tijd</a:t>
            </a:r>
          </a:p>
        </p:txBody>
      </p:sp>
      <p:sp>
        <p:nvSpPr>
          <p:cNvPr id="4" name="Tijdelijke aanduiding voor voettekst 4">
            <a:extLst>
              <a:ext uri="{FF2B5EF4-FFF2-40B4-BE49-F238E27FC236}">
                <a16:creationId xmlns:a16="http://schemas.microsoft.com/office/drawing/2014/main" id="{14C39052-A3DA-AA27-C3E7-4B87237B521C}"/>
              </a:ext>
            </a:extLst>
          </p:cNvPr>
          <p:cNvSpPr>
            <a:spLocks noGrp="1"/>
          </p:cNvSpPr>
          <p:nvPr>
            <p:ph type="ftr" sz="quarter" idx="3"/>
          </p:nvPr>
        </p:nvSpPr>
        <p:spPr>
          <a:xfrm>
            <a:off x="1382712" y="10398150"/>
            <a:ext cx="10269538" cy="601662"/>
          </a:xfrm>
          <a:prstGeom prst="rect">
            <a:avLst/>
          </a:prstGeom>
        </p:spPr>
        <p:txBody>
          <a:bodyPr vert="horz" lIns="91440" tIns="45720" rIns="91440" bIns="45720" rtlCol="0" anchor="ctr"/>
          <a:lstStyle>
            <a:lvl1pPr algn="l">
              <a:defRPr sz="2000" b="1">
                <a:solidFill>
                  <a:schemeClr val="tx1"/>
                </a:solidFill>
                <a:latin typeface="+mj-lt"/>
              </a:defRPr>
            </a:lvl1pPr>
          </a:lstStyle>
          <a:p>
            <a:r>
              <a:rPr lang="nl-NL"/>
              <a:t>Je naam of andere info hier? Invoegen --? Datum en Tijd</a:t>
            </a:r>
          </a:p>
        </p:txBody>
      </p:sp>
      <p:sp>
        <p:nvSpPr>
          <p:cNvPr id="13" name="Titel 1">
            <a:extLst>
              <a:ext uri="{FF2B5EF4-FFF2-40B4-BE49-F238E27FC236}">
                <a16:creationId xmlns:a16="http://schemas.microsoft.com/office/drawing/2014/main" id="{51C9D099-E6FB-EF7A-EE1D-FF78DC390FA1}"/>
              </a:ext>
            </a:extLst>
          </p:cNvPr>
          <p:cNvSpPr>
            <a:spLocks noGrp="1"/>
          </p:cNvSpPr>
          <p:nvPr>
            <p:ph type="ctrTitle"/>
          </p:nvPr>
        </p:nvSpPr>
        <p:spPr>
          <a:xfrm>
            <a:off x="3117850" y="1896311"/>
            <a:ext cx="13349328" cy="3937000"/>
          </a:xfrm>
        </p:spPr>
        <p:txBody>
          <a:bodyPr anchor="b">
            <a:normAutofit/>
          </a:bodyPr>
          <a:lstStyle>
            <a:lvl1pPr algn="l">
              <a:defRPr sz="5000" b="1"/>
            </a:lvl1pPr>
          </a:lstStyle>
          <a:p>
            <a:r>
              <a:rPr lang="nl-NL"/>
              <a:t>Klik om stijl te bewerken</a:t>
            </a:r>
          </a:p>
        </p:txBody>
      </p:sp>
      <p:sp>
        <p:nvSpPr>
          <p:cNvPr id="14" name="Ondertitel 2">
            <a:extLst>
              <a:ext uri="{FF2B5EF4-FFF2-40B4-BE49-F238E27FC236}">
                <a16:creationId xmlns:a16="http://schemas.microsoft.com/office/drawing/2014/main" id="{7D5B1B72-CB13-1BB7-7727-D144B0A10D8C}"/>
              </a:ext>
            </a:extLst>
          </p:cNvPr>
          <p:cNvSpPr>
            <a:spLocks noGrp="1"/>
          </p:cNvSpPr>
          <p:nvPr>
            <p:ph type="subTitle" idx="1"/>
          </p:nvPr>
        </p:nvSpPr>
        <p:spPr>
          <a:xfrm>
            <a:off x="3129444" y="5940425"/>
            <a:ext cx="13349328" cy="2730500"/>
          </a:xfrm>
        </p:spPr>
        <p:txBody>
          <a:bodyPr>
            <a:normAutofit/>
          </a:bodyPr>
          <a:lstStyle>
            <a:lvl1pPr marL="0" indent="0" algn="r">
              <a:buNone/>
              <a:defRPr sz="50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Tree>
    <p:extLst>
      <p:ext uri="{BB962C8B-B14F-4D97-AF65-F5344CB8AC3E}">
        <p14:creationId xmlns:p14="http://schemas.microsoft.com/office/powerpoint/2010/main" val="4008534091"/>
      </p:ext>
    </p:extLst>
  </p:cSld>
  <p:clrMapOvr>
    <a:overrideClrMapping bg1="dk1" tx1="lt1" bg2="dk2" tx2="lt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Grote quote 5">
    <p:spTree>
      <p:nvGrpSpPr>
        <p:cNvPr id="1" name=""/>
        <p:cNvGrpSpPr/>
        <p:nvPr/>
      </p:nvGrpSpPr>
      <p:grpSpPr>
        <a:xfrm>
          <a:off x="0" y="0"/>
          <a:ext cx="0" cy="0"/>
          <a:chOff x="0" y="0"/>
          <a:chExt cx="0" cy="0"/>
        </a:xfrm>
      </p:grpSpPr>
      <p:pic>
        <p:nvPicPr>
          <p:cNvPr id="5" name="Afbeelding 4" descr="Afbeelding met Lettertype, Graphics, ontwerp, typografie&#10;&#10;Door AI gegenereerde inhoud is mogelijk onjuist.">
            <a:extLst>
              <a:ext uri="{FF2B5EF4-FFF2-40B4-BE49-F238E27FC236}">
                <a16:creationId xmlns:a16="http://schemas.microsoft.com/office/drawing/2014/main" id="{51D12686-DD90-819D-37A7-6F0EE3AAF0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062" y="-1"/>
            <a:ext cx="20126161" cy="11320963"/>
          </a:xfrm>
          <a:prstGeom prst="rect">
            <a:avLst/>
          </a:prstGeom>
        </p:spPr>
      </p:pic>
      <p:sp>
        <p:nvSpPr>
          <p:cNvPr id="6" name="Tijdelijke aanduiding voor dianummer 5">
            <a:extLst>
              <a:ext uri="{FF2B5EF4-FFF2-40B4-BE49-F238E27FC236}">
                <a16:creationId xmlns:a16="http://schemas.microsoft.com/office/drawing/2014/main" id="{EFE4301A-62AA-4AC2-FD41-5D1D642D6240}"/>
              </a:ext>
            </a:extLst>
          </p:cNvPr>
          <p:cNvSpPr>
            <a:spLocks noGrp="1"/>
          </p:cNvSpPr>
          <p:nvPr>
            <p:ph type="sldNum" sz="quarter" idx="12"/>
          </p:nvPr>
        </p:nvSpPr>
        <p:spPr>
          <a:xfrm>
            <a:off x="14198600" y="10482263"/>
            <a:ext cx="4522788" cy="601662"/>
          </a:xfrm>
          <a:prstGeom prst="rect">
            <a:avLst/>
          </a:prstGeom>
        </p:spPr>
        <p:txBody>
          <a:bodyPr/>
          <a:lstStyle/>
          <a:p>
            <a:fld id="{7B0E1866-377F-5A49-8DB7-E6D9381D60FA}" type="slidenum">
              <a:rPr lang="nl-NL" smtClean="0"/>
              <a:t>‹nr.›</a:t>
            </a:fld>
            <a:endParaRPr lang="nl-NL"/>
          </a:p>
        </p:txBody>
      </p:sp>
      <p:sp>
        <p:nvSpPr>
          <p:cNvPr id="3" name="Tijdelijke aanduiding voor datum 3">
            <a:extLst>
              <a:ext uri="{FF2B5EF4-FFF2-40B4-BE49-F238E27FC236}">
                <a16:creationId xmlns:a16="http://schemas.microsoft.com/office/drawing/2014/main" id="{F12414B3-8141-B9C1-2E67-4F837739435C}"/>
              </a:ext>
            </a:extLst>
          </p:cNvPr>
          <p:cNvSpPr>
            <a:spLocks noGrp="1"/>
          </p:cNvSpPr>
          <p:nvPr>
            <p:ph type="dt" sz="half" idx="2"/>
          </p:nvPr>
        </p:nvSpPr>
        <p:spPr>
          <a:xfrm>
            <a:off x="1382712" y="601663"/>
            <a:ext cx="8974138" cy="601662"/>
          </a:xfrm>
          <a:prstGeom prst="rect">
            <a:avLst/>
          </a:prstGeom>
        </p:spPr>
        <p:txBody>
          <a:bodyPr vert="horz" lIns="91440" tIns="45720" rIns="91440" bIns="45720" rtlCol="0" anchor="ctr"/>
          <a:lstStyle>
            <a:lvl1pPr algn="l">
              <a:defRPr sz="2000" b="1">
                <a:solidFill>
                  <a:schemeClr val="tx1"/>
                </a:solidFill>
                <a:latin typeface="+mj-lt"/>
              </a:defRPr>
            </a:lvl1pPr>
          </a:lstStyle>
          <a:p>
            <a:r>
              <a:rPr lang="nl-NL"/>
              <a:t>Titel presentatie hier? Invoegen --&gt; Datum en Tijd</a:t>
            </a:r>
          </a:p>
        </p:txBody>
      </p:sp>
      <p:sp>
        <p:nvSpPr>
          <p:cNvPr id="4" name="Tijdelijke aanduiding voor voettekst 4">
            <a:extLst>
              <a:ext uri="{FF2B5EF4-FFF2-40B4-BE49-F238E27FC236}">
                <a16:creationId xmlns:a16="http://schemas.microsoft.com/office/drawing/2014/main" id="{14C39052-A3DA-AA27-C3E7-4B87237B521C}"/>
              </a:ext>
            </a:extLst>
          </p:cNvPr>
          <p:cNvSpPr>
            <a:spLocks noGrp="1"/>
          </p:cNvSpPr>
          <p:nvPr>
            <p:ph type="ftr" sz="quarter" idx="3"/>
          </p:nvPr>
        </p:nvSpPr>
        <p:spPr>
          <a:xfrm>
            <a:off x="1382712" y="10398150"/>
            <a:ext cx="10269538" cy="601662"/>
          </a:xfrm>
          <a:prstGeom prst="rect">
            <a:avLst/>
          </a:prstGeom>
        </p:spPr>
        <p:txBody>
          <a:bodyPr vert="horz" lIns="91440" tIns="45720" rIns="91440" bIns="45720" rtlCol="0" anchor="ctr"/>
          <a:lstStyle>
            <a:lvl1pPr algn="l">
              <a:defRPr sz="2000" b="1">
                <a:solidFill>
                  <a:schemeClr val="tx1"/>
                </a:solidFill>
                <a:latin typeface="+mj-lt"/>
              </a:defRPr>
            </a:lvl1pPr>
          </a:lstStyle>
          <a:p>
            <a:r>
              <a:rPr lang="nl-NL"/>
              <a:t>Je naam of andere info hier? Invoegen --? Datum en Tijd</a:t>
            </a:r>
          </a:p>
        </p:txBody>
      </p:sp>
      <p:sp>
        <p:nvSpPr>
          <p:cNvPr id="13" name="Titel 1">
            <a:extLst>
              <a:ext uri="{FF2B5EF4-FFF2-40B4-BE49-F238E27FC236}">
                <a16:creationId xmlns:a16="http://schemas.microsoft.com/office/drawing/2014/main" id="{51C9D099-E6FB-EF7A-EE1D-FF78DC390FA1}"/>
              </a:ext>
            </a:extLst>
          </p:cNvPr>
          <p:cNvSpPr>
            <a:spLocks noGrp="1"/>
          </p:cNvSpPr>
          <p:nvPr>
            <p:ph type="ctrTitle"/>
          </p:nvPr>
        </p:nvSpPr>
        <p:spPr>
          <a:xfrm>
            <a:off x="3117850" y="1896311"/>
            <a:ext cx="13349328" cy="3937000"/>
          </a:xfrm>
        </p:spPr>
        <p:txBody>
          <a:bodyPr anchor="b">
            <a:normAutofit/>
          </a:bodyPr>
          <a:lstStyle>
            <a:lvl1pPr algn="l">
              <a:defRPr sz="5000" b="1"/>
            </a:lvl1pPr>
          </a:lstStyle>
          <a:p>
            <a:r>
              <a:rPr lang="nl-NL"/>
              <a:t>Klik om stijl te bewerken</a:t>
            </a:r>
          </a:p>
        </p:txBody>
      </p:sp>
      <p:sp>
        <p:nvSpPr>
          <p:cNvPr id="14" name="Ondertitel 2">
            <a:extLst>
              <a:ext uri="{FF2B5EF4-FFF2-40B4-BE49-F238E27FC236}">
                <a16:creationId xmlns:a16="http://schemas.microsoft.com/office/drawing/2014/main" id="{7D5B1B72-CB13-1BB7-7727-D144B0A10D8C}"/>
              </a:ext>
            </a:extLst>
          </p:cNvPr>
          <p:cNvSpPr>
            <a:spLocks noGrp="1"/>
          </p:cNvSpPr>
          <p:nvPr>
            <p:ph type="subTitle" idx="1"/>
          </p:nvPr>
        </p:nvSpPr>
        <p:spPr>
          <a:xfrm>
            <a:off x="3129444" y="5940425"/>
            <a:ext cx="13349328" cy="2730500"/>
          </a:xfrm>
        </p:spPr>
        <p:txBody>
          <a:bodyPr>
            <a:normAutofit/>
          </a:bodyPr>
          <a:lstStyle>
            <a:lvl1pPr marL="0" indent="0" algn="r">
              <a:buNone/>
              <a:defRPr sz="50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Tree>
    <p:extLst>
      <p:ext uri="{BB962C8B-B14F-4D97-AF65-F5344CB8AC3E}">
        <p14:creationId xmlns:p14="http://schemas.microsoft.com/office/powerpoint/2010/main" val="12901560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Grote quote 6">
    <p:bg>
      <p:bgRef idx="1001">
        <a:schemeClr val="bg1"/>
      </p:bgRef>
    </p:bg>
    <p:spTree>
      <p:nvGrpSpPr>
        <p:cNvPr id="1" name=""/>
        <p:cNvGrpSpPr/>
        <p:nvPr/>
      </p:nvGrpSpPr>
      <p:grpSpPr>
        <a:xfrm>
          <a:off x="0" y="0"/>
          <a:ext cx="0" cy="0"/>
          <a:chOff x="0" y="0"/>
          <a:chExt cx="0" cy="0"/>
        </a:xfrm>
      </p:grpSpPr>
      <p:pic>
        <p:nvPicPr>
          <p:cNvPr id="2" name="Afbeelding 1" descr="Afbeelding met Graphics, Lettertype, ontwerp, grafische vormgeving&#10;&#10;Door AI gegenereerde inhoud is mogelijk onjuist.">
            <a:extLst>
              <a:ext uri="{FF2B5EF4-FFF2-40B4-BE49-F238E27FC236}">
                <a16:creationId xmlns:a16="http://schemas.microsoft.com/office/drawing/2014/main" id="{D7841894-7340-8341-085C-D40721A90B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20105516" cy="11309350"/>
          </a:xfrm>
          <a:prstGeom prst="rect">
            <a:avLst/>
          </a:prstGeom>
        </p:spPr>
      </p:pic>
      <p:sp>
        <p:nvSpPr>
          <p:cNvPr id="6" name="Tijdelijke aanduiding voor dianummer 5">
            <a:extLst>
              <a:ext uri="{FF2B5EF4-FFF2-40B4-BE49-F238E27FC236}">
                <a16:creationId xmlns:a16="http://schemas.microsoft.com/office/drawing/2014/main" id="{EFE4301A-62AA-4AC2-FD41-5D1D642D6240}"/>
              </a:ext>
            </a:extLst>
          </p:cNvPr>
          <p:cNvSpPr>
            <a:spLocks noGrp="1"/>
          </p:cNvSpPr>
          <p:nvPr>
            <p:ph type="sldNum" sz="quarter" idx="12"/>
          </p:nvPr>
        </p:nvSpPr>
        <p:spPr>
          <a:xfrm>
            <a:off x="14198600" y="10482263"/>
            <a:ext cx="4522788" cy="601662"/>
          </a:xfrm>
          <a:prstGeom prst="rect">
            <a:avLst/>
          </a:prstGeom>
        </p:spPr>
        <p:txBody>
          <a:bodyPr/>
          <a:lstStyle/>
          <a:p>
            <a:fld id="{7B0E1866-377F-5A49-8DB7-E6D9381D60FA}" type="slidenum">
              <a:rPr lang="nl-NL" smtClean="0"/>
              <a:t>‹nr.›</a:t>
            </a:fld>
            <a:endParaRPr lang="nl-NL"/>
          </a:p>
        </p:txBody>
      </p:sp>
      <p:sp>
        <p:nvSpPr>
          <p:cNvPr id="3" name="Tijdelijke aanduiding voor datum 3">
            <a:extLst>
              <a:ext uri="{FF2B5EF4-FFF2-40B4-BE49-F238E27FC236}">
                <a16:creationId xmlns:a16="http://schemas.microsoft.com/office/drawing/2014/main" id="{F12414B3-8141-B9C1-2E67-4F837739435C}"/>
              </a:ext>
            </a:extLst>
          </p:cNvPr>
          <p:cNvSpPr>
            <a:spLocks noGrp="1"/>
          </p:cNvSpPr>
          <p:nvPr>
            <p:ph type="dt" sz="half" idx="2"/>
          </p:nvPr>
        </p:nvSpPr>
        <p:spPr>
          <a:xfrm>
            <a:off x="1382712" y="601663"/>
            <a:ext cx="8974138" cy="601662"/>
          </a:xfrm>
          <a:prstGeom prst="rect">
            <a:avLst/>
          </a:prstGeom>
        </p:spPr>
        <p:txBody>
          <a:bodyPr vert="horz" lIns="91440" tIns="45720" rIns="91440" bIns="45720" rtlCol="0" anchor="ctr"/>
          <a:lstStyle>
            <a:lvl1pPr algn="l">
              <a:defRPr sz="2000" b="1">
                <a:solidFill>
                  <a:schemeClr val="tx1"/>
                </a:solidFill>
                <a:latin typeface="+mj-lt"/>
              </a:defRPr>
            </a:lvl1pPr>
          </a:lstStyle>
          <a:p>
            <a:r>
              <a:rPr lang="nl-NL"/>
              <a:t>Titel presentatie hier? Invoegen --&gt; Datum en Tijd</a:t>
            </a:r>
          </a:p>
        </p:txBody>
      </p:sp>
      <p:sp>
        <p:nvSpPr>
          <p:cNvPr id="4" name="Tijdelijke aanduiding voor voettekst 4">
            <a:extLst>
              <a:ext uri="{FF2B5EF4-FFF2-40B4-BE49-F238E27FC236}">
                <a16:creationId xmlns:a16="http://schemas.microsoft.com/office/drawing/2014/main" id="{14C39052-A3DA-AA27-C3E7-4B87237B521C}"/>
              </a:ext>
            </a:extLst>
          </p:cNvPr>
          <p:cNvSpPr>
            <a:spLocks noGrp="1"/>
          </p:cNvSpPr>
          <p:nvPr>
            <p:ph type="ftr" sz="quarter" idx="3"/>
          </p:nvPr>
        </p:nvSpPr>
        <p:spPr>
          <a:xfrm>
            <a:off x="1382712" y="10398150"/>
            <a:ext cx="10269538" cy="601662"/>
          </a:xfrm>
          <a:prstGeom prst="rect">
            <a:avLst/>
          </a:prstGeom>
        </p:spPr>
        <p:txBody>
          <a:bodyPr vert="horz" lIns="91440" tIns="45720" rIns="91440" bIns="45720" rtlCol="0" anchor="ctr"/>
          <a:lstStyle>
            <a:lvl1pPr algn="l">
              <a:defRPr sz="2000" b="1">
                <a:solidFill>
                  <a:schemeClr val="tx1"/>
                </a:solidFill>
                <a:latin typeface="+mj-lt"/>
              </a:defRPr>
            </a:lvl1pPr>
          </a:lstStyle>
          <a:p>
            <a:r>
              <a:rPr lang="nl-NL"/>
              <a:t>Je naam of andere info hier? Invoegen --? Datum en Tijd</a:t>
            </a:r>
          </a:p>
        </p:txBody>
      </p:sp>
      <p:sp>
        <p:nvSpPr>
          <p:cNvPr id="13" name="Titel 1">
            <a:extLst>
              <a:ext uri="{FF2B5EF4-FFF2-40B4-BE49-F238E27FC236}">
                <a16:creationId xmlns:a16="http://schemas.microsoft.com/office/drawing/2014/main" id="{51C9D099-E6FB-EF7A-EE1D-FF78DC390FA1}"/>
              </a:ext>
            </a:extLst>
          </p:cNvPr>
          <p:cNvSpPr>
            <a:spLocks noGrp="1"/>
          </p:cNvSpPr>
          <p:nvPr>
            <p:ph type="ctrTitle"/>
          </p:nvPr>
        </p:nvSpPr>
        <p:spPr>
          <a:xfrm>
            <a:off x="3117850" y="1896311"/>
            <a:ext cx="13349328" cy="3937000"/>
          </a:xfrm>
        </p:spPr>
        <p:txBody>
          <a:bodyPr anchor="b">
            <a:normAutofit/>
          </a:bodyPr>
          <a:lstStyle>
            <a:lvl1pPr algn="l">
              <a:defRPr sz="5000" b="1"/>
            </a:lvl1pPr>
          </a:lstStyle>
          <a:p>
            <a:r>
              <a:rPr lang="nl-NL"/>
              <a:t>Klik om stijl te bewerken</a:t>
            </a:r>
          </a:p>
        </p:txBody>
      </p:sp>
      <p:sp>
        <p:nvSpPr>
          <p:cNvPr id="14" name="Ondertitel 2">
            <a:extLst>
              <a:ext uri="{FF2B5EF4-FFF2-40B4-BE49-F238E27FC236}">
                <a16:creationId xmlns:a16="http://schemas.microsoft.com/office/drawing/2014/main" id="{7D5B1B72-CB13-1BB7-7727-D144B0A10D8C}"/>
              </a:ext>
            </a:extLst>
          </p:cNvPr>
          <p:cNvSpPr>
            <a:spLocks noGrp="1"/>
          </p:cNvSpPr>
          <p:nvPr>
            <p:ph type="subTitle" idx="1"/>
          </p:nvPr>
        </p:nvSpPr>
        <p:spPr>
          <a:xfrm>
            <a:off x="3129444" y="5940425"/>
            <a:ext cx="13349328" cy="2730500"/>
          </a:xfrm>
        </p:spPr>
        <p:txBody>
          <a:bodyPr>
            <a:normAutofit/>
          </a:bodyPr>
          <a:lstStyle>
            <a:lvl1pPr marL="0" indent="0" algn="r">
              <a:buNone/>
              <a:defRPr sz="50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Tree>
    <p:extLst>
      <p:ext uri="{BB962C8B-B14F-4D97-AF65-F5344CB8AC3E}">
        <p14:creationId xmlns:p14="http://schemas.microsoft.com/office/powerpoint/2010/main" val="1209564815"/>
      </p:ext>
    </p:extLst>
  </p:cSld>
  <p:clrMapOvr>
    <a:overrideClrMapping bg1="dk1" tx1="lt1" bg2="dk2" tx2="lt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x tekstblok">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8BACBDCF-3CCC-492F-2DA6-07716E61F396}"/>
              </a:ext>
            </a:extLst>
          </p:cNvPr>
          <p:cNvSpPr>
            <a:spLocks noGrp="1"/>
          </p:cNvSpPr>
          <p:nvPr>
            <p:ph idx="1"/>
          </p:nvPr>
        </p:nvSpPr>
        <p:spPr>
          <a:xfrm>
            <a:off x="3041650" y="1844675"/>
            <a:ext cx="6477000" cy="834231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dianummer 5">
            <a:extLst>
              <a:ext uri="{FF2B5EF4-FFF2-40B4-BE49-F238E27FC236}">
                <a16:creationId xmlns:a16="http://schemas.microsoft.com/office/drawing/2014/main" id="{EFE4301A-62AA-4AC2-FD41-5D1D642D6240}"/>
              </a:ext>
            </a:extLst>
          </p:cNvPr>
          <p:cNvSpPr>
            <a:spLocks noGrp="1"/>
          </p:cNvSpPr>
          <p:nvPr>
            <p:ph type="sldNum" sz="quarter" idx="12"/>
          </p:nvPr>
        </p:nvSpPr>
        <p:spPr>
          <a:xfrm>
            <a:off x="14198600" y="10482263"/>
            <a:ext cx="4522788" cy="601662"/>
          </a:xfrm>
          <a:prstGeom prst="rect">
            <a:avLst/>
          </a:prstGeom>
        </p:spPr>
        <p:txBody>
          <a:bodyPr/>
          <a:lstStyle/>
          <a:p>
            <a:fld id="{7B0E1866-377F-5A49-8DB7-E6D9381D60FA}" type="slidenum">
              <a:rPr lang="nl-NL" smtClean="0"/>
              <a:t>‹nr.›</a:t>
            </a:fld>
            <a:endParaRPr lang="nl-NL"/>
          </a:p>
        </p:txBody>
      </p:sp>
      <p:sp>
        <p:nvSpPr>
          <p:cNvPr id="2" name="Tijdelijke aanduiding voor datum 3">
            <a:extLst>
              <a:ext uri="{FF2B5EF4-FFF2-40B4-BE49-F238E27FC236}">
                <a16:creationId xmlns:a16="http://schemas.microsoft.com/office/drawing/2014/main" id="{450F523D-060B-090D-8338-F7DA599CEF96}"/>
              </a:ext>
            </a:extLst>
          </p:cNvPr>
          <p:cNvSpPr>
            <a:spLocks noGrp="1"/>
          </p:cNvSpPr>
          <p:nvPr>
            <p:ph type="dt" sz="half" idx="2"/>
          </p:nvPr>
        </p:nvSpPr>
        <p:spPr>
          <a:xfrm>
            <a:off x="1382712" y="601663"/>
            <a:ext cx="8974138" cy="601662"/>
          </a:xfrm>
          <a:prstGeom prst="rect">
            <a:avLst/>
          </a:prstGeom>
        </p:spPr>
        <p:txBody>
          <a:bodyPr vert="horz" lIns="91440" tIns="45720" rIns="91440" bIns="45720" rtlCol="0" anchor="ctr"/>
          <a:lstStyle>
            <a:lvl1pPr algn="l">
              <a:defRPr sz="2000" b="1">
                <a:solidFill>
                  <a:schemeClr val="tx1"/>
                </a:solidFill>
                <a:latin typeface="+mj-lt"/>
              </a:defRPr>
            </a:lvl1pPr>
          </a:lstStyle>
          <a:p>
            <a:r>
              <a:rPr lang="nl-NL"/>
              <a:t>Titel presentatie hier? Invoegen --&gt; Datum en Tijd</a:t>
            </a:r>
          </a:p>
        </p:txBody>
      </p:sp>
      <p:sp>
        <p:nvSpPr>
          <p:cNvPr id="4" name="Tijdelijke aanduiding voor voettekst 4">
            <a:extLst>
              <a:ext uri="{FF2B5EF4-FFF2-40B4-BE49-F238E27FC236}">
                <a16:creationId xmlns:a16="http://schemas.microsoft.com/office/drawing/2014/main" id="{F4FF356B-408D-A36D-7FDA-7FDAA1BB9F50}"/>
              </a:ext>
            </a:extLst>
          </p:cNvPr>
          <p:cNvSpPr>
            <a:spLocks noGrp="1"/>
          </p:cNvSpPr>
          <p:nvPr>
            <p:ph type="ftr" sz="quarter" idx="3"/>
          </p:nvPr>
        </p:nvSpPr>
        <p:spPr>
          <a:xfrm>
            <a:off x="1382712" y="10398150"/>
            <a:ext cx="9583738" cy="601662"/>
          </a:xfrm>
          <a:prstGeom prst="rect">
            <a:avLst/>
          </a:prstGeom>
        </p:spPr>
        <p:txBody>
          <a:bodyPr vert="horz" lIns="91440" tIns="45720" rIns="91440" bIns="45720" rtlCol="0" anchor="ctr"/>
          <a:lstStyle>
            <a:lvl1pPr algn="l">
              <a:defRPr sz="2000" b="1">
                <a:solidFill>
                  <a:schemeClr val="tx1"/>
                </a:solidFill>
                <a:latin typeface="+mj-lt"/>
              </a:defRPr>
            </a:lvl1pPr>
          </a:lstStyle>
          <a:p>
            <a:r>
              <a:rPr lang="nl-NL"/>
              <a:t>Je naam of andere info hier? Invoegen --? Datum en Tijd</a:t>
            </a:r>
          </a:p>
        </p:txBody>
      </p:sp>
      <p:sp>
        <p:nvSpPr>
          <p:cNvPr id="7" name="Tijdelijke aanduiding voor inhoud 2">
            <a:extLst>
              <a:ext uri="{FF2B5EF4-FFF2-40B4-BE49-F238E27FC236}">
                <a16:creationId xmlns:a16="http://schemas.microsoft.com/office/drawing/2014/main" id="{75BA4227-A05E-AA4A-7F1B-4E47A397CF1B}"/>
              </a:ext>
            </a:extLst>
          </p:cNvPr>
          <p:cNvSpPr>
            <a:spLocks noGrp="1"/>
          </p:cNvSpPr>
          <p:nvPr>
            <p:ph idx="13"/>
          </p:nvPr>
        </p:nvSpPr>
        <p:spPr>
          <a:xfrm>
            <a:off x="10580370" y="1844675"/>
            <a:ext cx="6477000" cy="834231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4873021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eldia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7747DD-2A4D-C2D8-D2F4-58D85581CAF8}"/>
              </a:ext>
            </a:extLst>
          </p:cNvPr>
          <p:cNvSpPr>
            <a:spLocks noGrp="1"/>
          </p:cNvSpPr>
          <p:nvPr>
            <p:ph type="ctrTitle"/>
          </p:nvPr>
        </p:nvSpPr>
        <p:spPr>
          <a:xfrm>
            <a:off x="1389103" y="1896311"/>
            <a:ext cx="15078075" cy="3937000"/>
          </a:xfrm>
        </p:spPr>
        <p:txBody>
          <a:bodyPr anchor="b">
            <a:normAutofit/>
          </a:bodyPr>
          <a:lstStyle>
            <a:lvl1pPr algn="l">
              <a:defRPr sz="8000" b="1"/>
            </a:lvl1pPr>
          </a:lstStyle>
          <a:p>
            <a:r>
              <a:rPr lang="nl-NL"/>
              <a:t>Klik om stijl te bewerken</a:t>
            </a:r>
          </a:p>
        </p:txBody>
      </p:sp>
      <p:sp>
        <p:nvSpPr>
          <p:cNvPr id="3" name="Ondertitel 2">
            <a:extLst>
              <a:ext uri="{FF2B5EF4-FFF2-40B4-BE49-F238E27FC236}">
                <a16:creationId xmlns:a16="http://schemas.microsoft.com/office/drawing/2014/main" id="{E4B2AD46-165B-7A92-7527-036CADCF5985}"/>
              </a:ext>
            </a:extLst>
          </p:cNvPr>
          <p:cNvSpPr>
            <a:spLocks noGrp="1"/>
          </p:cNvSpPr>
          <p:nvPr>
            <p:ph type="subTitle" idx="1"/>
          </p:nvPr>
        </p:nvSpPr>
        <p:spPr>
          <a:xfrm>
            <a:off x="1400697" y="5940425"/>
            <a:ext cx="15078075" cy="2730500"/>
          </a:xfrm>
        </p:spPr>
        <p:txBody>
          <a:bodyPr>
            <a:normAutofit/>
          </a:bodyPr>
          <a:lstStyle>
            <a:lvl1pPr marL="0" indent="0" algn="l">
              <a:buNone/>
              <a:defRPr sz="50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6" name="Tijdelijke aanduiding voor dianummer 5">
            <a:extLst>
              <a:ext uri="{FF2B5EF4-FFF2-40B4-BE49-F238E27FC236}">
                <a16:creationId xmlns:a16="http://schemas.microsoft.com/office/drawing/2014/main" id="{0BC75EC4-D44F-7ADE-AC1F-7D294E898EC8}"/>
              </a:ext>
            </a:extLst>
          </p:cNvPr>
          <p:cNvSpPr>
            <a:spLocks noGrp="1"/>
          </p:cNvSpPr>
          <p:nvPr>
            <p:ph type="sldNum" sz="quarter" idx="12"/>
          </p:nvPr>
        </p:nvSpPr>
        <p:spPr>
          <a:xfrm>
            <a:off x="14198600" y="10607675"/>
            <a:ext cx="4522788" cy="476250"/>
          </a:xfrm>
          <a:prstGeom prst="rect">
            <a:avLst/>
          </a:prstGeom>
        </p:spPr>
        <p:txBody>
          <a:bodyPr/>
          <a:lstStyle>
            <a:lvl1pPr>
              <a:defRPr sz="2400" b="1">
                <a:solidFill>
                  <a:schemeClr val="tx1"/>
                </a:solidFill>
                <a:latin typeface="+mn-lt"/>
              </a:defRPr>
            </a:lvl1pPr>
          </a:lstStyle>
          <a:p>
            <a:fld id="{7B0E1866-377F-5A49-8DB7-E6D9381D60FA}" type="slidenum">
              <a:rPr lang="nl-NL" smtClean="0"/>
              <a:pPr/>
              <a:t>‹nr.›</a:t>
            </a:fld>
            <a:endParaRPr lang="nl-NL"/>
          </a:p>
        </p:txBody>
      </p:sp>
      <p:sp>
        <p:nvSpPr>
          <p:cNvPr id="5" name="Tijdelijke aanduiding voor datum 3">
            <a:extLst>
              <a:ext uri="{FF2B5EF4-FFF2-40B4-BE49-F238E27FC236}">
                <a16:creationId xmlns:a16="http://schemas.microsoft.com/office/drawing/2014/main" id="{8FA6703A-B581-937A-3760-FC3362E8A6C3}"/>
              </a:ext>
            </a:extLst>
          </p:cNvPr>
          <p:cNvSpPr>
            <a:spLocks noGrp="1"/>
          </p:cNvSpPr>
          <p:nvPr>
            <p:ph type="dt" sz="half" idx="2"/>
          </p:nvPr>
        </p:nvSpPr>
        <p:spPr>
          <a:xfrm>
            <a:off x="1382712" y="601663"/>
            <a:ext cx="8974138" cy="601662"/>
          </a:xfrm>
          <a:prstGeom prst="rect">
            <a:avLst/>
          </a:prstGeom>
        </p:spPr>
        <p:txBody>
          <a:bodyPr vert="horz" lIns="91440" tIns="45720" rIns="91440" bIns="45720" rtlCol="0" anchor="ctr"/>
          <a:lstStyle>
            <a:lvl1pPr algn="l">
              <a:defRPr sz="2000" b="1">
                <a:solidFill>
                  <a:schemeClr val="tx1"/>
                </a:solidFill>
                <a:latin typeface="+mj-lt"/>
              </a:defRPr>
            </a:lvl1pPr>
          </a:lstStyle>
          <a:p>
            <a:r>
              <a:rPr lang="nl-NL"/>
              <a:t>Titel presentatie hier? Invoegen --&gt; Datum en Tijd</a:t>
            </a:r>
          </a:p>
        </p:txBody>
      </p:sp>
      <p:sp>
        <p:nvSpPr>
          <p:cNvPr id="7" name="Tijdelijke aanduiding voor voettekst 4">
            <a:extLst>
              <a:ext uri="{FF2B5EF4-FFF2-40B4-BE49-F238E27FC236}">
                <a16:creationId xmlns:a16="http://schemas.microsoft.com/office/drawing/2014/main" id="{4AB5C3A7-1DD2-D488-6E74-8B0960117CCC}"/>
              </a:ext>
            </a:extLst>
          </p:cNvPr>
          <p:cNvSpPr>
            <a:spLocks noGrp="1"/>
          </p:cNvSpPr>
          <p:nvPr>
            <p:ph type="ftr" sz="quarter" idx="3"/>
          </p:nvPr>
        </p:nvSpPr>
        <p:spPr>
          <a:xfrm>
            <a:off x="1382712" y="10398150"/>
            <a:ext cx="12022138" cy="601662"/>
          </a:xfrm>
          <a:prstGeom prst="rect">
            <a:avLst/>
          </a:prstGeom>
        </p:spPr>
        <p:txBody>
          <a:bodyPr vert="horz" lIns="91440" tIns="45720" rIns="91440" bIns="45720" rtlCol="0" anchor="ctr"/>
          <a:lstStyle>
            <a:lvl1pPr algn="l">
              <a:defRPr sz="2000" b="1">
                <a:solidFill>
                  <a:schemeClr val="tx1"/>
                </a:solidFill>
                <a:latin typeface="+mj-lt"/>
              </a:defRPr>
            </a:lvl1pPr>
          </a:lstStyle>
          <a:p>
            <a:r>
              <a:rPr lang="nl-NL"/>
              <a:t>Je naam of andere info hier? Invoegen --? Datum en Tijd</a:t>
            </a:r>
          </a:p>
        </p:txBody>
      </p:sp>
      <p:pic>
        <p:nvPicPr>
          <p:cNvPr id="4" name="Afbeelding 3">
            <a:extLst>
              <a:ext uri="{FF2B5EF4-FFF2-40B4-BE49-F238E27FC236}">
                <a16:creationId xmlns:a16="http://schemas.microsoft.com/office/drawing/2014/main" id="{D0384894-6607-D631-CABA-A7161819656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843250" y="719548"/>
            <a:ext cx="3810000" cy="2143125"/>
          </a:xfrm>
          <a:prstGeom prst="rect">
            <a:avLst/>
          </a:prstGeom>
        </p:spPr>
      </p:pic>
    </p:spTree>
    <p:extLst>
      <p:ext uri="{BB962C8B-B14F-4D97-AF65-F5344CB8AC3E}">
        <p14:creationId xmlns:p14="http://schemas.microsoft.com/office/powerpoint/2010/main" val="25137764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kst en foto">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8BACBDCF-3CCC-492F-2DA6-07716E61F396}"/>
              </a:ext>
            </a:extLst>
          </p:cNvPr>
          <p:cNvSpPr>
            <a:spLocks noGrp="1"/>
          </p:cNvSpPr>
          <p:nvPr>
            <p:ph idx="1"/>
          </p:nvPr>
        </p:nvSpPr>
        <p:spPr>
          <a:xfrm>
            <a:off x="3041650" y="1844675"/>
            <a:ext cx="7924800" cy="834231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dianummer 5">
            <a:extLst>
              <a:ext uri="{FF2B5EF4-FFF2-40B4-BE49-F238E27FC236}">
                <a16:creationId xmlns:a16="http://schemas.microsoft.com/office/drawing/2014/main" id="{EFE4301A-62AA-4AC2-FD41-5D1D642D6240}"/>
              </a:ext>
            </a:extLst>
          </p:cNvPr>
          <p:cNvSpPr>
            <a:spLocks noGrp="1"/>
          </p:cNvSpPr>
          <p:nvPr>
            <p:ph type="sldNum" sz="quarter" idx="12"/>
          </p:nvPr>
        </p:nvSpPr>
        <p:spPr>
          <a:xfrm>
            <a:off x="14198600" y="10482263"/>
            <a:ext cx="4522788" cy="601662"/>
          </a:xfrm>
          <a:prstGeom prst="rect">
            <a:avLst/>
          </a:prstGeom>
        </p:spPr>
        <p:txBody>
          <a:bodyPr/>
          <a:lstStyle/>
          <a:p>
            <a:fld id="{7B0E1866-377F-5A49-8DB7-E6D9381D60FA}" type="slidenum">
              <a:rPr lang="nl-NL" smtClean="0"/>
              <a:t>‹nr.›</a:t>
            </a:fld>
            <a:endParaRPr lang="nl-NL"/>
          </a:p>
        </p:txBody>
      </p:sp>
      <p:sp>
        <p:nvSpPr>
          <p:cNvPr id="15" name="Tijdelijke aanduiding voor afbeelding 14">
            <a:extLst>
              <a:ext uri="{FF2B5EF4-FFF2-40B4-BE49-F238E27FC236}">
                <a16:creationId xmlns:a16="http://schemas.microsoft.com/office/drawing/2014/main" id="{E7B1AE27-B254-1985-667F-0EC5A01FCB81}"/>
              </a:ext>
            </a:extLst>
          </p:cNvPr>
          <p:cNvSpPr>
            <a:spLocks noGrp="1"/>
          </p:cNvSpPr>
          <p:nvPr>
            <p:ph type="pic" sz="quarter" idx="14"/>
          </p:nvPr>
        </p:nvSpPr>
        <p:spPr>
          <a:xfrm>
            <a:off x="11666946" y="10807"/>
            <a:ext cx="8424942" cy="11298543"/>
          </a:xfrm>
        </p:spPr>
        <p:txBody>
          <a:bodyPr/>
          <a:lstStyle/>
          <a:p>
            <a:r>
              <a:rPr lang="nl-NL"/>
              <a:t>Klik op het pictogram als u een afbeelding wilt toevoegen</a:t>
            </a:r>
          </a:p>
        </p:txBody>
      </p:sp>
      <p:sp>
        <p:nvSpPr>
          <p:cNvPr id="2" name="Tijdelijke aanduiding voor datum 3">
            <a:extLst>
              <a:ext uri="{FF2B5EF4-FFF2-40B4-BE49-F238E27FC236}">
                <a16:creationId xmlns:a16="http://schemas.microsoft.com/office/drawing/2014/main" id="{450F523D-060B-090D-8338-F7DA599CEF96}"/>
              </a:ext>
            </a:extLst>
          </p:cNvPr>
          <p:cNvSpPr>
            <a:spLocks noGrp="1"/>
          </p:cNvSpPr>
          <p:nvPr>
            <p:ph type="dt" sz="half" idx="2"/>
          </p:nvPr>
        </p:nvSpPr>
        <p:spPr>
          <a:xfrm>
            <a:off x="1382712" y="601663"/>
            <a:ext cx="8974138" cy="601662"/>
          </a:xfrm>
          <a:prstGeom prst="rect">
            <a:avLst/>
          </a:prstGeom>
        </p:spPr>
        <p:txBody>
          <a:bodyPr vert="horz" lIns="91440" tIns="45720" rIns="91440" bIns="45720" rtlCol="0" anchor="ctr"/>
          <a:lstStyle>
            <a:lvl1pPr algn="l">
              <a:defRPr sz="2000" b="1">
                <a:solidFill>
                  <a:schemeClr val="tx1"/>
                </a:solidFill>
                <a:latin typeface="+mj-lt"/>
              </a:defRPr>
            </a:lvl1pPr>
          </a:lstStyle>
          <a:p>
            <a:r>
              <a:rPr lang="nl-NL"/>
              <a:t>Titel presentatie hier? Invoegen --&gt; Datum en Tijd</a:t>
            </a:r>
          </a:p>
        </p:txBody>
      </p:sp>
      <p:sp>
        <p:nvSpPr>
          <p:cNvPr id="4" name="Tijdelijke aanduiding voor voettekst 4">
            <a:extLst>
              <a:ext uri="{FF2B5EF4-FFF2-40B4-BE49-F238E27FC236}">
                <a16:creationId xmlns:a16="http://schemas.microsoft.com/office/drawing/2014/main" id="{F4FF356B-408D-A36D-7FDA-7FDAA1BB9F50}"/>
              </a:ext>
            </a:extLst>
          </p:cNvPr>
          <p:cNvSpPr>
            <a:spLocks noGrp="1"/>
          </p:cNvSpPr>
          <p:nvPr>
            <p:ph type="ftr" sz="quarter" idx="3"/>
          </p:nvPr>
        </p:nvSpPr>
        <p:spPr>
          <a:xfrm>
            <a:off x="1382712" y="10398150"/>
            <a:ext cx="9583738" cy="601662"/>
          </a:xfrm>
          <a:prstGeom prst="rect">
            <a:avLst/>
          </a:prstGeom>
        </p:spPr>
        <p:txBody>
          <a:bodyPr vert="horz" lIns="91440" tIns="45720" rIns="91440" bIns="45720" rtlCol="0" anchor="ctr"/>
          <a:lstStyle>
            <a:lvl1pPr algn="l">
              <a:defRPr sz="2000" b="1">
                <a:solidFill>
                  <a:schemeClr val="tx1"/>
                </a:solidFill>
                <a:latin typeface="+mj-lt"/>
              </a:defRPr>
            </a:lvl1pPr>
          </a:lstStyle>
          <a:p>
            <a:r>
              <a:rPr lang="nl-NL"/>
              <a:t>Je naam of andere info hier? Invoegen --? Datum en Tijd</a:t>
            </a:r>
          </a:p>
        </p:txBody>
      </p:sp>
    </p:spTree>
    <p:extLst>
      <p:ext uri="{BB962C8B-B14F-4D97-AF65-F5344CB8AC3E}">
        <p14:creationId xmlns:p14="http://schemas.microsoft.com/office/powerpoint/2010/main" val="19051626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kst en foto afgesneden">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8BACBDCF-3CCC-492F-2DA6-07716E61F396}"/>
              </a:ext>
            </a:extLst>
          </p:cNvPr>
          <p:cNvSpPr>
            <a:spLocks noGrp="1"/>
          </p:cNvSpPr>
          <p:nvPr>
            <p:ph idx="1"/>
          </p:nvPr>
        </p:nvSpPr>
        <p:spPr>
          <a:xfrm>
            <a:off x="3041650" y="1844675"/>
            <a:ext cx="7924800" cy="834231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dianummer 5">
            <a:extLst>
              <a:ext uri="{FF2B5EF4-FFF2-40B4-BE49-F238E27FC236}">
                <a16:creationId xmlns:a16="http://schemas.microsoft.com/office/drawing/2014/main" id="{EFE4301A-62AA-4AC2-FD41-5D1D642D6240}"/>
              </a:ext>
            </a:extLst>
          </p:cNvPr>
          <p:cNvSpPr>
            <a:spLocks noGrp="1"/>
          </p:cNvSpPr>
          <p:nvPr>
            <p:ph type="sldNum" sz="quarter" idx="12"/>
          </p:nvPr>
        </p:nvSpPr>
        <p:spPr>
          <a:xfrm>
            <a:off x="14198600" y="10482263"/>
            <a:ext cx="4522788" cy="601662"/>
          </a:xfrm>
          <a:prstGeom prst="rect">
            <a:avLst/>
          </a:prstGeom>
        </p:spPr>
        <p:txBody>
          <a:bodyPr/>
          <a:lstStyle/>
          <a:p>
            <a:fld id="{7B0E1866-377F-5A49-8DB7-E6D9381D60FA}" type="slidenum">
              <a:rPr lang="nl-NL" smtClean="0"/>
              <a:t>‹nr.›</a:t>
            </a:fld>
            <a:endParaRPr lang="nl-NL"/>
          </a:p>
        </p:txBody>
      </p:sp>
      <p:sp>
        <p:nvSpPr>
          <p:cNvPr id="15" name="Tijdelijke aanduiding voor afbeelding 14">
            <a:extLst>
              <a:ext uri="{FF2B5EF4-FFF2-40B4-BE49-F238E27FC236}">
                <a16:creationId xmlns:a16="http://schemas.microsoft.com/office/drawing/2014/main" id="{E7B1AE27-B254-1985-667F-0EC5A01FCB81}"/>
              </a:ext>
            </a:extLst>
          </p:cNvPr>
          <p:cNvSpPr>
            <a:spLocks noGrp="1"/>
          </p:cNvSpPr>
          <p:nvPr>
            <p:ph type="pic" sz="quarter" idx="14"/>
          </p:nvPr>
        </p:nvSpPr>
        <p:spPr>
          <a:xfrm>
            <a:off x="11666946" y="1844675"/>
            <a:ext cx="8437154" cy="8342313"/>
          </a:xfrm>
        </p:spPr>
        <p:txBody>
          <a:bodyPr/>
          <a:lstStyle/>
          <a:p>
            <a:r>
              <a:rPr lang="nl-NL"/>
              <a:t>Klik op het pictogram als u een afbeelding wilt toevoegen</a:t>
            </a:r>
          </a:p>
        </p:txBody>
      </p:sp>
      <p:sp>
        <p:nvSpPr>
          <p:cNvPr id="2" name="Tijdelijke aanduiding voor datum 3">
            <a:extLst>
              <a:ext uri="{FF2B5EF4-FFF2-40B4-BE49-F238E27FC236}">
                <a16:creationId xmlns:a16="http://schemas.microsoft.com/office/drawing/2014/main" id="{79B14436-F9C3-8B50-D514-0E4A9C213276}"/>
              </a:ext>
            </a:extLst>
          </p:cNvPr>
          <p:cNvSpPr>
            <a:spLocks noGrp="1"/>
          </p:cNvSpPr>
          <p:nvPr>
            <p:ph type="dt" sz="half" idx="2"/>
          </p:nvPr>
        </p:nvSpPr>
        <p:spPr>
          <a:xfrm>
            <a:off x="1382712" y="601663"/>
            <a:ext cx="8974138" cy="601662"/>
          </a:xfrm>
          <a:prstGeom prst="rect">
            <a:avLst/>
          </a:prstGeom>
        </p:spPr>
        <p:txBody>
          <a:bodyPr vert="horz" lIns="91440" tIns="45720" rIns="91440" bIns="45720" rtlCol="0" anchor="ctr"/>
          <a:lstStyle>
            <a:lvl1pPr algn="l">
              <a:defRPr sz="2000" b="1">
                <a:solidFill>
                  <a:schemeClr val="tx1"/>
                </a:solidFill>
                <a:latin typeface="+mj-lt"/>
              </a:defRPr>
            </a:lvl1pPr>
          </a:lstStyle>
          <a:p>
            <a:r>
              <a:rPr lang="nl-NL"/>
              <a:t>Titel presentatie hier? Invoegen --&gt; Datum en Tijd</a:t>
            </a:r>
          </a:p>
        </p:txBody>
      </p:sp>
      <p:sp>
        <p:nvSpPr>
          <p:cNvPr id="4" name="Tijdelijke aanduiding voor voettekst 4">
            <a:extLst>
              <a:ext uri="{FF2B5EF4-FFF2-40B4-BE49-F238E27FC236}">
                <a16:creationId xmlns:a16="http://schemas.microsoft.com/office/drawing/2014/main" id="{9CED0012-7CB6-D5A2-4B41-1A81990A6678}"/>
              </a:ext>
            </a:extLst>
          </p:cNvPr>
          <p:cNvSpPr>
            <a:spLocks noGrp="1"/>
          </p:cNvSpPr>
          <p:nvPr>
            <p:ph type="ftr" sz="quarter" idx="3"/>
          </p:nvPr>
        </p:nvSpPr>
        <p:spPr>
          <a:xfrm>
            <a:off x="1382712" y="10398150"/>
            <a:ext cx="11183938" cy="601662"/>
          </a:xfrm>
          <a:prstGeom prst="rect">
            <a:avLst/>
          </a:prstGeom>
        </p:spPr>
        <p:txBody>
          <a:bodyPr vert="horz" lIns="91440" tIns="45720" rIns="91440" bIns="45720" rtlCol="0" anchor="ctr"/>
          <a:lstStyle>
            <a:lvl1pPr algn="l">
              <a:defRPr sz="2000" b="1">
                <a:solidFill>
                  <a:schemeClr val="tx1"/>
                </a:solidFill>
                <a:latin typeface="+mj-lt"/>
              </a:defRPr>
            </a:lvl1pPr>
          </a:lstStyle>
          <a:p>
            <a:r>
              <a:rPr lang="nl-NL"/>
              <a:t>Je naam of andere info hier? Invoegen --? Datum en Tijd</a:t>
            </a:r>
          </a:p>
        </p:txBody>
      </p:sp>
    </p:spTree>
    <p:extLst>
      <p:ext uri="{BB962C8B-B14F-4D97-AF65-F5344CB8AC3E}">
        <p14:creationId xmlns:p14="http://schemas.microsoft.com/office/powerpoint/2010/main" val="35486577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eldia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7747DD-2A4D-C2D8-D2F4-58D85581CAF8}"/>
              </a:ext>
            </a:extLst>
          </p:cNvPr>
          <p:cNvSpPr>
            <a:spLocks noGrp="1"/>
          </p:cNvSpPr>
          <p:nvPr>
            <p:ph type="ctrTitle"/>
          </p:nvPr>
        </p:nvSpPr>
        <p:spPr>
          <a:xfrm>
            <a:off x="1389103" y="1896311"/>
            <a:ext cx="15078075" cy="3937000"/>
          </a:xfrm>
        </p:spPr>
        <p:txBody>
          <a:bodyPr anchor="b">
            <a:normAutofit/>
          </a:bodyPr>
          <a:lstStyle>
            <a:lvl1pPr algn="l">
              <a:defRPr sz="8000" b="1"/>
            </a:lvl1pPr>
          </a:lstStyle>
          <a:p>
            <a:r>
              <a:rPr lang="nl-NL"/>
              <a:t>Klik om stijl te bewerken</a:t>
            </a:r>
          </a:p>
        </p:txBody>
      </p:sp>
      <p:sp>
        <p:nvSpPr>
          <p:cNvPr id="3" name="Ondertitel 2">
            <a:extLst>
              <a:ext uri="{FF2B5EF4-FFF2-40B4-BE49-F238E27FC236}">
                <a16:creationId xmlns:a16="http://schemas.microsoft.com/office/drawing/2014/main" id="{E4B2AD46-165B-7A92-7527-036CADCF5985}"/>
              </a:ext>
            </a:extLst>
          </p:cNvPr>
          <p:cNvSpPr>
            <a:spLocks noGrp="1"/>
          </p:cNvSpPr>
          <p:nvPr>
            <p:ph type="subTitle" idx="1"/>
          </p:nvPr>
        </p:nvSpPr>
        <p:spPr>
          <a:xfrm>
            <a:off x="1400697" y="5940425"/>
            <a:ext cx="15078075" cy="2730500"/>
          </a:xfrm>
        </p:spPr>
        <p:txBody>
          <a:bodyPr>
            <a:normAutofit/>
          </a:bodyPr>
          <a:lstStyle>
            <a:lvl1pPr marL="0" indent="0" algn="l">
              <a:buNone/>
              <a:defRPr sz="50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6" name="Tijdelijke aanduiding voor dianummer 5">
            <a:extLst>
              <a:ext uri="{FF2B5EF4-FFF2-40B4-BE49-F238E27FC236}">
                <a16:creationId xmlns:a16="http://schemas.microsoft.com/office/drawing/2014/main" id="{0BC75EC4-D44F-7ADE-AC1F-7D294E898EC8}"/>
              </a:ext>
            </a:extLst>
          </p:cNvPr>
          <p:cNvSpPr>
            <a:spLocks noGrp="1"/>
          </p:cNvSpPr>
          <p:nvPr>
            <p:ph type="sldNum" sz="quarter" idx="12"/>
          </p:nvPr>
        </p:nvSpPr>
        <p:spPr>
          <a:xfrm>
            <a:off x="14198600" y="10607675"/>
            <a:ext cx="4522788" cy="476250"/>
          </a:xfrm>
          <a:prstGeom prst="rect">
            <a:avLst/>
          </a:prstGeom>
        </p:spPr>
        <p:txBody>
          <a:bodyPr/>
          <a:lstStyle>
            <a:lvl1pPr>
              <a:defRPr sz="2400" b="1">
                <a:solidFill>
                  <a:schemeClr val="tx1"/>
                </a:solidFill>
                <a:latin typeface="+mn-lt"/>
              </a:defRPr>
            </a:lvl1pPr>
          </a:lstStyle>
          <a:p>
            <a:fld id="{7B0E1866-377F-5A49-8DB7-E6D9381D60FA}" type="slidenum">
              <a:rPr lang="nl-NL" smtClean="0"/>
              <a:pPr/>
              <a:t>‹nr.›</a:t>
            </a:fld>
            <a:endParaRPr lang="nl-NL"/>
          </a:p>
        </p:txBody>
      </p:sp>
      <p:sp>
        <p:nvSpPr>
          <p:cNvPr id="5" name="Tijdelijke aanduiding voor datum 3">
            <a:extLst>
              <a:ext uri="{FF2B5EF4-FFF2-40B4-BE49-F238E27FC236}">
                <a16:creationId xmlns:a16="http://schemas.microsoft.com/office/drawing/2014/main" id="{8FA6703A-B581-937A-3760-FC3362E8A6C3}"/>
              </a:ext>
            </a:extLst>
          </p:cNvPr>
          <p:cNvSpPr>
            <a:spLocks noGrp="1"/>
          </p:cNvSpPr>
          <p:nvPr>
            <p:ph type="dt" sz="half" idx="2"/>
          </p:nvPr>
        </p:nvSpPr>
        <p:spPr>
          <a:xfrm>
            <a:off x="1382712" y="601663"/>
            <a:ext cx="8974138" cy="601662"/>
          </a:xfrm>
          <a:prstGeom prst="rect">
            <a:avLst/>
          </a:prstGeom>
        </p:spPr>
        <p:txBody>
          <a:bodyPr vert="horz" lIns="91440" tIns="45720" rIns="91440" bIns="45720" rtlCol="0" anchor="ctr"/>
          <a:lstStyle>
            <a:lvl1pPr algn="l">
              <a:defRPr sz="2000" b="1">
                <a:solidFill>
                  <a:schemeClr val="tx1"/>
                </a:solidFill>
                <a:latin typeface="+mj-lt"/>
              </a:defRPr>
            </a:lvl1pPr>
          </a:lstStyle>
          <a:p>
            <a:r>
              <a:rPr lang="nl-NL"/>
              <a:t>Titel presentatie hier? Invoegen --&gt; Datum en Tijd</a:t>
            </a:r>
          </a:p>
        </p:txBody>
      </p:sp>
      <p:sp>
        <p:nvSpPr>
          <p:cNvPr id="7" name="Tijdelijke aanduiding voor voettekst 4">
            <a:extLst>
              <a:ext uri="{FF2B5EF4-FFF2-40B4-BE49-F238E27FC236}">
                <a16:creationId xmlns:a16="http://schemas.microsoft.com/office/drawing/2014/main" id="{4AB5C3A7-1DD2-D488-6E74-8B0960117CCC}"/>
              </a:ext>
            </a:extLst>
          </p:cNvPr>
          <p:cNvSpPr>
            <a:spLocks noGrp="1"/>
          </p:cNvSpPr>
          <p:nvPr>
            <p:ph type="ftr" sz="quarter" idx="3"/>
          </p:nvPr>
        </p:nvSpPr>
        <p:spPr>
          <a:xfrm>
            <a:off x="1382712" y="10398150"/>
            <a:ext cx="12022138" cy="601662"/>
          </a:xfrm>
          <a:prstGeom prst="rect">
            <a:avLst/>
          </a:prstGeom>
        </p:spPr>
        <p:txBody>
          <a:bodyPr vert="horz" lIns="91440" tIns="45720" rIns="91440" bIns="45720" rtlCol="0" anchor="ctr"/>
          <a:lstStyle>
            <a:lvl1pPr algn="l">
              <a:defRPr sz="2000" b="1">
                <a:solidFill>
                  <a:schemeClr val="tx1"/>
                </a:solidFill>
                <a:latin typeface="+mj-lt"/>
              </a:defRPr>
            </a:lvl1pPr>
          </a:lstStyle>
          <a:p>
            <a:r>
              <a:rPr lang="nl-NL"/>
              <a:t>Je naam of andere info hier? Invoegen --? Datum en Tijd</a:t>
            </a:r>
          </a:p>
        </p:txBody>
      </p:sp>
      <p:pic>
        <p:nvPicPr>
          <p:cNvPr id="4" name="Afbeelding 3">
            <a:extLst>
              <a:ext uri="{FF2B5EF4-FFF2-40B4-BE49-F238E27FC236}">
                <a16:creationId xmlns:a16="http://schemas.microsoft.com/office/drawing/2014/main" id="{EE98A06F-BF6D-76E9-3ED5-050C869E4CE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843250" y="719548"/>
            <a:ext cx="3810000" cy="2143125"/>
          </a:xfrm>
          <a:prstGeom prst="rect">
            <a:avLst/>
          </a:prstGeom>
        </p:spPr>
      </p:pic>
    </p:spTree>
    <p:extLst>
      <p:ext uri="{BB962C8B-B14F-4D97-AF65-F5344CB8AC3E}">
        <p14:creationId xmlns:p14="http://schemas.microsoft.com/office/powerpoint/2010/main" val="411314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eldia 6">
    <p:bg>
      <p:bgRef idx="1001">
        <a:schemeClr val="bg2"/>
      </p:bgRef>
    </p:bg>
    <p:spTree>
      <p:nvGrpSpPr>
        <p:cNvPr id="1" name=""/>
        <p:cNvGrpSpPr/>
        <p:nvPr/>
      </p:nvGrpSpPr>
      <p:grpSpPr>
        <a:xfrm>
          <a:off x="0" y="0"/>
          <a:ext cx="0" cy="0"/>
          <a:chOff x="0" y="0"/>
          <a:chExt cx="0" cy="0"/>
        </a:xfrm>
      </p:grpSpPr>
      <p:pic>
        <p:nvPicPr>
          <p:cNvPr id="7" name="object 2">
            <a:extLst>
              <a:ext uri="{FF2B5EF4-FFF2-40B4-BE49-F238E27FC236}">
                <a16:creationId xmlns:a16="http://schemas.microsoft.com/office/drawing/2014/main" id="{AA0A1494-742F-3464-ECD3-E6C38BD10EF4}"/>
              </a:ext>
            </a:extLst>
          </p:cNvPr>
          <p:cNvPicPr/>
          <p:nvPr userDrawn="1"/>
        </p:nvPicPr>
        <p:blipFill>
          <a:blip r:embed="rId2" cstate="print"/>
          <a:stretch>
            <a:fillRect/>
          </a:stretch>
        </p:blipFill>
        <p:spPr>
          <a:xfrm>
            <a:off x="0" y="0"/>
            <a:ext cx="20104100" cy="11308556"/>
          </a:xfrm>
          <a:prstGeom prst="rect">
            <a:avLst/>
          </a:prstGeom>
        </p:spPr>
      </p:pic>
      <p:sp>
        <p:nvSpPr>
          <p:cNvPr id="2" name="Titel 1">
            <a:extLst>
              <a:ext uri="{FF2B5EF4-FFF2-40B4-BE49-F238E27FC236}">
                <a16:creationId xmlns:a16="http://schemas.microsoft.com/office/drawing/2014/main" id="{617747DD-2A4D-C2D8-D2F4-58D85581CAF8}"/>
              </a:ext>
            </a:extLst>
          </p:cNvPr>
          <p:cNvSpPr>
            <a:spLocks noGrp="1"/>
          </p:cNvSpPr>
          <p:nvPr>
            <p:ph type="ctrTitle"/>
          </p:nvPr>
        </p:nvSpPr>
        <p:spPr>
          <a:xfrm>
            <a:off x="1389103" y="1896311"/>
            <a:ext cx="15078075" cy="3937000"/>
          </a:xfrm>
        </p:spPr>
        <p:txBody>
          <a:bodyPr anchor="b">
            <a:normAutofit/>
          </a:bodyPr>
          <a:lstStyle>
            <a:lvl1pPr algn="l">
              <a:defRPr sz="8000" b="1"/>
            </a:lvl1pPr>
          </a:lstStyle>
          <a:p>
            <a:r>
              <a:rPr lang="nl-NL"/>
              <a:t>Klik om stijl te bewerken</a:t>
            </a:r>
          </a:p>
        </p:txBody>
      </p:sp>
      <p:sp>
        <p:nvSpPr>
          <p:cNvPr id="3" name="Ondertitel 2">
            <a:extLst>
              <a:ext uri="{FF2B5EF4-FFF2-40B4-BE49-F238E27FC236}">
                <a16:creationId xmlns:a16="http://schemas.microsoft.com/office/drawing/2014/main" id="{E4B2AD46-165B-7A92-7527-036CADCF5985}"/>
              </a:ext>
            </a:extLst>
          </p:cNvPr>
          <p:cNvSpPr>
            <a:spLocks noGrp="1"/>
          </p:cNvSpPr>
          <p:nvPr>
            <p:ph type="subTitle" idx="1"/>
          </p:nvPr>
        </p:nvSpPr>
        <p:spPr>
          <a:xfrm>
            <a:off x="1400697" y="5940425"/>
            <a:ext cx="15078075" cy="2730500"/>
          </a:xfrm>
        </p:spPr>
        <p:txBody>
          <a:bodyPr>
            <a:normAutofit/>
          </a:bodyPr>
          <a:lstStyle>
            <a:lvl1pPr marL="0" indent="0" algn="l">
              <a:buNone/>
              <a:defRPr sz="50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6" name="Tijdelijke aanduiding voor dianummer 5">
            <a:extLst>
              <a:ext uri="{FF2B5EF4-FFF2-40B4-BE49-F238E27FC236}">
                <a16:creationId xmlns:a16="http://schemas.microsoft.com/office/drawing/2014/main" id="{0BC75EC4-D44F-7ADE-AC1F-7D294E898EC8}"/>
              </a:ext>
            </a:extLst>
          </p:cNvPr>
          <p:cNvSpPr>
            <a:spLocks noGrp="1"/>
          </p:cNvSpPr>
          <p:nvPr>
            <p:ph type="sldNum" sz="quarter" idx="12"/>
          </p:nvPr>
        </p:nvSpPr>
        <p:spPr>
          <a:xfrm>
            <a:off x="14198600" y="10607675"/>
            <a:ext cx="4522788" cy="476250"/>
          </a:xfrm>
          <a:prstGeom prst="rect">
            <a:avLst/>
          </a:prstGeom>
        </p:spPr>
        <p:txBody>
          <a:bodyPr/>
          <a:lstStyle>
            <a:lvl1pPr>
              <a:defRPr sz="2400" b="1">
                <a:solidFill>
                  <a:schemeClr val="tx1"/>
                </a:solidFill>
                <a:latin typeface="+mn-lt"/>
              </a:defRPr>
            </a:lvl1pPr>
          </a:lstStyle>
          <a:p>
            <a:fld id="{7B0E1866-377F-5A49-8DB7-E6D9381D60FA}" type="slidenum">
              <a:rPr lang="nl-NL" smtClean="0"/>
              <a:pPr/>
              <a:t>‹nr.›</a:t>
            </a:fld>
            <a:endParaRPr lang="nl-NL"/>
          </a:p>
        </p:txBody>
      </p:sp>
      <p:sp>
        <p:nvSpPr>
          <p:cNvPr id="4" name="Tijdelijke aanduiding voor datum 3">
            <a:extLst>
              <a:ext uri="{FF2B5EF4-FFF2-40B4-BE49-F238E27FC236}">
                <a16:creationId xmlns:a16="http://schemas.microsoft.com/office/drawing/2014/main" id="{BB6FF1A9-49A3-2A3E-38D3-5BFF65E713E6}"/>
              </a:ext>
            </a:extLst>
          </p:cNvPr>
          <p:cNvSpPr>
            <a:spLocks noGrp="1"/>
          </p:cNvSpPr>
          <p:nvPr>
            <p:ph type="dt" sz="half" idx="2"/>
          </p:nvPr>
        </p:nvSpPr>
        <p:spPr>
          <a:xfrm>
            <a:off x="1382712" y="601663"/>
            <a:ext cx="8974138" cy="601662"/>
          </a:xfrm>
          <a:prstGeom prst="rect">
            <a:avLst/>
          </a:prstGeom>
        </p:spPr>
        <p:txBody>
          <a:bodyPr vert="horz" lIns="91440" tIns="45720" rIns="91440" bIns="45720" rtlCol="0" anchor="ctr"/>
          <a:lstStyle>
            <a:lvl1pPr algn="l">
              <a:defRPr sz="2000" b="1">
                <a:solidFill>
                  <a:schemeClr val="tx1"/>
                </a:solidFill>
                <a:latin typeface="+mj-lt"/>
              </a:defRPr>
            </a:lvl1pPr>
          </a:lstStyle>
          <a:p>
            <a:r>
              <a:rPr lang="nl-NL"/>
              <a:t>Titel presentatie hier? Invoegen --&gt; Datum en Tijd</a:t>
            </a:r>
          </a:p>
        </p:txBody>
      </p:sp>
      <p:sp>
        <p:nvSpPr>
          <p:cNvPr id="5" name="Tijdelijke aanduiding voor voettekst 4">
            <a:extLst>
              <a:ext uri="{FF2B5EF4-FFF2-40B4-BE49-F238E27FC236}">
                <a16:creationId xmlns:a16="http://schemas.microsoft.com/office/drawing/2014/main" id="{C4C5D90D-1BBB-F42B-E1A1-103BF75ADDEC}"/>
              </a:ext>
            </a:extLst>
          </p:cNvPr>
          <p:cNvSpPr>
            <a:spLocks noGrp="1"/>
          </p:cNvSpPr>
          <p:nvPr>
            <p:ph type="ftr" sz="quarter" idx="3"/>
          </p:nvPr>
        </p:nvSpPr>
        <p:spPr>
          <a:xfrm>
            <a:off x="1382712" y="10398150"/>
            <a:ext cx="12326938" cy="601662"/>
          </a:xfrm>
          <a:prstGeom prst="rect">
            <a:avLst/>
          </a:prstGeom>
        </p:spPr>
        <p:txBody>
          <a:bodyPr vert="horz" lIns="91440" tIns="45720" rIns="91440" bIns="45720" rtlCol="0" anchor="ctr"/>
          <a:lstStyle>
            <a:lvl1pPr algn="l">
              <a:defRPr sz="2000" b="1">
                <a:solidFill>
                  <a:schemeClr val="tx1"/>
                </a:solidFill>
                <a:latin typeface="+mj-lt"/>
              </a:defRPr>
            </a:lvl1pPr>
          </a:lstStyle>
          <a:p>
            <a:r>
              <a:rPr lang="nl-NL"/>
              <a:t>Je naam of andere info hier? Invoegen --? Datum en Tijd</a:t>
            </a:r>
          </a:p>
        </p:txBody>
      </p:sp>
      <p:pic>
        <p:nvPicPr>
          <p:cNvPr id="12" name="Afbeelding 11" descr="Afbeelding met logo, Lettertype, Graphics, symbool&#10;&#10;Door AI gegenereerde inhoud is mogelijk onjuist.">
            <a:extLst>
              <a:ext uri="{FF2B5EF4-FFF2-40B4-BE49-F238E27FC236}">
                <a16:creationId xmlns:a16="http://schemas.microsoft.com/office/drawing/2014/main" id="{0C9004A0-786C-06A3-D94E-807AFBB4532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769872" y="676359"/>
            <a:ext cx="3956756" cy="2225675"/>
          </a:xfrm>
          <a:prstGeom prst="rect">
            <a:avLst/>
          </a:prstGeom>
        </p:spPr>
      </p:pic>
    </p:spTree>
    <p:extLst>
      <p:ext uri="{BB962C8B-B14F-4D97-AF65-F5344CB8AC3E}">
        <p14:creationId xmlns:p14="http://schemas.microsoft.com/office/powerpoint/2010/main" val="942714725"/>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eldia 7">
    <p:bg>
      <p:bgRef idx="1001">
        <a:schemeClr val="bg2"/>
      </p:bgRef>
    </p:bg>
    <p:spTree>
      <p:nvGrpSpPr>
        <p:cNvPr id="1" name=""/>
        <p:cNvGrpSpPr/>
        <p:nvPr/>
      </p:nvGrpSpPr>
      <p:grpSpPr>
        <a:xfrm>
          <a:off x="0" y="0"/>
          <a:ext cx="0" cy="0"/>
          <a:chOff x="0" y="0"/>
          <a:chExt cx="0" cy="0"/>
        </a:xfrm>
      </p:grpSpPr>
      <p:pic>
        <p:nvPicPr>
          <p:cNvPr id="4" name="object 2">
            <a:extLst>
              <a:ext uri="{FF2B5EF4-FFF2-40B4-BE49-F238E27FC236}">
                <a16:creationId xmlns:a16="http://schemas.microsoft.com/office/drawing/2014/main" id="{9D32DAAD-DA2E-EAFE-7998-90F1C3FB4046}"/>
              </a:ext>
            </a:extLst>
          </p:cNvPr>
          <p:cNvPicPr/>
          <p:nvPr userDrawn="1"/>
        </p:nvPicPr>
        <p:blipFill>
          <a:blip r:embed="rId2">
            <a:extLst>
              <a:ext uri="{28A0092B-C50C-407E-A947-70E740481C1C}">
                <a14:useLocalDpi xmlns:a14="http://schemas.microsoft.com/office/drawing/2010/main" val="0"/>
              </a:ext>
            </a:extLst>
          </a:blip>
          <a:srcRect/>
          <a:stretch/>
        </p:blipFill>
        <p:spPr>
          <a:xfrm>
            <a:off x="0" y="0"/>
            <a:ext cx="20104099" cy="11308556"/>
          </a:xfrm>
          <a:prstGeom prst="rect">
            <a:avLst/>
          </a:prstGeom>
        </p:spPr>
      </p:pic>
      <p:sp>
        <p:nvSpPr>
          <p:cNvPr id="2" name="Titel 1">
            <a:extLst>
              <a:ext uri="{FF2B5EF4-FFF2-40B4-BE49-F238E27FC236}">
                <a16:creationId xmlns:a16="http://schemas.microsoft.com/office/drawing/2014/main" id="{617747DD-2A4D-C2D8-D2F4-58D85581CAF8}"/>
              </a:ext>
            </a:extLst>
          </p:cNvPr>
          <p:cNvSpPr>
            <a:spLocks noGrp="1"/>
          </p:cNvSpPr>
          <p:nvPr>
            <p:ph type="ctrTitle"/>
          </p:nvPr>
        </p:nvSpPr>
        <p:spPr>
          <a:xfrm>
            <a:off x="1389103" y="1896311"/>
            <a:ext cx="15078075" cy="3937000"/>
          </a:xfrm>
        </p:spPr>
        <p:txBody>
          <a:bodyPr anchor="b">
            <a:normAutofit/>
          </a:bodyPr>
          <a:lstStyle>
            <a:lvl1pPr algn="l">
              <a:defRPr sz="8000" b="1"/>
            </a:lvl1pPr>
          </a:lstStyle>
          <a:p>
            <a:r>
              <a:rPr lang="nl-NL"/>
              <a:t>Klik om stijl te bewerken</a:t>
            </a:r>
          </a:p>
        </p:txBody>
      </p:sp>
      <p:sp>
        <p:nvSpPr>
          <p:cNvPr id="3" name="Ondertitel 2">
            <a:extLst>
              <a:ext uri="{FF2B5EF4-FFF2-40B4-BE49-F238E27FC236}">
                <a16:creationId xmlns:a16="http://schemas.microsoft.com/office/drawing/2014/main" id="{E4B2AD46-165B-7A92-7527-036CADCF5985}"/>
              </a:ext>
            </a:extLst>
          </p:cNvPr>
          <p:cNvSpPr>
            <a:spLocks noGrp="1"/>
          </p:cNvSpPr>
          <p:nvPr>
            <p:ph type="subTitle" idx="1"/>
          </p:nvPr>
        </p:nvSpPr>
        <p:spPr>
          <a:xfrm>
            <a:off x="1400697" y="5940425"/>
            <a:ext cx="15078075" cy="2730500"/>
          </a:xfrm>
        </p:spPr>
        <p:txBody>
          <a:bodyPr>
            <a:normAutofit/>
          </a:bodyPr>
          <a:lstStyle>
            <a:lvl1pPr marL="0" indent="0" algn="l">
              <a:buNone/>
              <a:defRPr sz="50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6" name="Tijdelijke aanduiding voor dianummer 5">
            <a:extLst>
              <a:ext uri="{FF2B5EF4-FFF2-40B4-BE49-F238E27FC236}">
                <a16:creationId xmlns:a16="http://schemas.microsoft.com/office/drawing/2014/main" id="{0BC75EC4-D44F-7ADE-AC1F-7D294E898EC8}"/>
              </a:ext>
            </a:extLst>
          </p:cNvPr>
          <p:cNvSpPr>
            <a:spLocks noGrp="1"/>
          </p:cNvSpPr>
          <p:nvPr>
            <p:ph type="sldNum" sz="quarter" idx="12"/>
          </p:nvPr>
        </p:nvSpPr>
        <p:spPr>
          <a:xfrm>
            <a:off x="14198600" y="10607675"/>
            <a:ext cx="4522788" cy="476250"/>
          </a:xfrm>
          <a:prstGeom prst="rect">
            <a:avLst/>
          </a:prstGeom>
        </p:spPr>
        <p:txBody>
          <a:bodyPr/>
          <a:lstStyle>
            <a:lvl1pPr>
              <a:defRPr sz="2400" b="1">
                <a:solidFill>
                  <a:schemeClr val="tx1"/>
                </a:solidFill>
                <a:latin typeface="+mn-lt"/>
              </a:defRPr>
            </a:lvl1pPr>
          </a:lstStyle>
          <a:p>
            <a:fld id="{7B0E1866-377F-5A49-8DB7-E6D9381D60FA}" type="slidenum">
              <a:rPr lang="nl-NL" smtClean="0"/>
              <a:pPr/>
              <a:t>‹nr.›</a:t>
            </a:fld>
            <a:endParaRPr lang="nl-NL"/>
          </a:p>
        </p:txBody>
      </p:sp>
      <p:sp>
        <p:nvSpPr>
          <p:cNvPr id="9" name="Tijdelijke aanduiding voor datum 3">
            <a:extLst>
              <a:ext uri="{FF2B5EF4-FFF2-40B4-BE49-F238E27FC236}">
                <a16:creationId xmlns:a16="http://schemas.microsoft.com/office/drawing/2014/main" id="{2EB80473-9E45-8ADB-37FC-ED2EA9FDB3A3}"/>
              </a:ext>
            </a:extLst>
          </p:cNvPr>
          <p:cNvSpPr>
            <a:spLocks noGrp="1"/>
          </p:cNvSpPr>
          <p:nvPr>
            <p:ph type="dt" sz="half" idx="2"/>
          </p:nvPr>
        </p:nvSpPr>
        <p:spPr>
          <a:xfrm>
            <a:off x="1382712" y="601663"/>
            <a:ext cx="8974138" cy="601662"/>
          </a:xfrm>
          <a:prstGeom prst="rect">
            <a:avLst/>
          </a:prstGeom>
        </p:spPr>
        <p:txBody>
          <a:bodyPr vert="horz" lIns="91440" tIns="45720" rIns="91440" bIns="45720" rtlCol="0" anchor="ctr"/>
          <a:lstStyle>
            <a:lvl1pPr algn="l">
              <a:defRPr sz="2000" b="1">
                <a:solidFill>
                  <a:schemeClr val="tx1"/>
                </a:solidFill>
                <a:latin typeface="+mj-lt"/>
              </a:defRPr>
            </a:lvl1pPr>
          </a:lstStyle>
          <a:p>
            <a:r>
              <a:rPr lang="nl-NL"/>
              <a:t>Titel presentatie hier? Invoegen --&gt; Datum en Tijd</a:t>
            </a:r>
          </a:p>
        </p:txBody>
      </p:sp>
      <p:sp>
        <p:nvSpPr>
          <p:cNvPr id="10" name="Tijdelijke aanduiding voor voettekst 4">
            <a:extLst>
              <a:ext uri="{FF2B5EF4-FFF2-40B4-BE49-F238E27FC236}">
                <a16:creationId xmlns:a16="http://schemas.microsoft.com/office/drawing/2014/main" id="{A73D0A07-8F60-604E-1DF6-888112A7CA8E}"/>
              </a:ext>
            </a:extLst>
          </p:cNvPr>
          <p:cNvSpPr>
            <a:spLocks noGrp="1"/>
          </p:cNvSpPr>
          <p:nvPr>
            <p:ph type="ftr" sz="quarter" idx="3"/>
          </p:nvPr>
        </p:nvSpPr>
        <p:spPr>
          <a:xfrm>
            <a:off x="1382712" y="10398150"/>
            <a:ext cx="13546138" cy="601662"/>
          </a:xfrm>
          <a:prstGeom prst="rect">
            <a:avLst/>
          </a:prstGeom>
        </p:spPr>
        <p:txBody>
          <a:bodyPr vert="horz" lIns="91440" tIns="45720" rIns="91440" bIns="45720" rtlCol="0" anchor="ctr"/>
          <a:lstStyle>
            <a:lvl1pPr algn="l">
              <a:defRPr sz="2000" b="1">
                <a:solidFill>
                  <a:schemeClr val="tx1"/>
                </a:solidFill>
                <a:latin typeface="+mj-lt"/>
              </a:defRPr>
            </a:lvl1pPr>
          </a:lstStyle>
          <a:p>
            <a:r>
              <a:rPr lang="nl-NL"/>
              <a:t>Je naam of andere info hier? Invoegen --? Datum en Tijd</a:t>
            </a:r>
          </a:p>
        </p:txBody>
      </p:sp>
      <p:pic>
        <p:nvPicPr>
          <p:cNvPr id="11" name="Afbeelding 10" descr="Afbeelding met logo, Lettertype, Graphics, symbool&#10;&#10;Door AI gegenereerde inhoud is mogelijk onjuist.">
            <a:extLst>
              <a:ext uri="{FF2B5EF4-FFF2-40B4-BE49-F238E27FC236}">
                <a16:creationId xmlns:a16="http://schemas.microsoft.com/office/drawing/2014/main" id="{FA05E3A6-1896-E1CF-09FB-3CE8E4EECC7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769872" y="676359"/>
            <a:ext cx="3956756" cy="2225675"/>
          </a:xfrm>
          <a:prstGeom prst="rect">
            <a:avLst/>
          </a:prstGeom>
        </p:spPr>
      </p:pic>
    </p:spTree>
    <p:extLst>
      <p:ext uri="{BB962C8B-B14F-4D97-AF65-F5344CB8AC3E}">
        <p14:creationId xmlns:p14="http://schemas.microsoft.com/office/powerpoint/2010/main" val="2491296299"/>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eldia 8">
    <p:bg>
      <p:bgRef idx="1001">
        <a:schemeClr val="bg2"/>
      </p:bgRef>
    </p:bg>
    <p:spTree>
      <p:nvGrpSpPr>
        <p:cNvPr id="1" name=""/>
        <p:cNvGrpSpPr/>
        <p:nvPr/>
      </p:nvGrpSpPr>
      <p:grpSpPr>
        <a:xfrm>
          <a:off x="0" y="0"/>
          <a:ext cx="0" cy="0"/>
          <a:chOff x="0" y="0"/>
          <a:chExt cx="0" cy="0"/>
        </a:xfrm>
      </p:grpSpPr>
      <p:pic>
        <p:nvPicPr>
          <p:cNvPr id="5" name="object 2">
            <a:extLst>
              <a:ext uri="{FF2B5EF4-FFF2-40B4-BE49-F238E27FC236}">
                <a16:creationId xmlns:a16="http://schemas.microsoft.com/office/drawing/2014/main" id="{264BA3BB-C103-29EA-9C7D-334433F487AD}"/>
              </a:ext>
            </a:extLst>
          </p:cNvPr>
          <p:cNvPicPr/>
          <p:nvPr userDrawn="1"/>
        </p:nvPicPr>
        <p:blipFill>
          <a:blip r:embed="rId2">
            <a:extLst>
              <a:ext uri="{28A0092B-C50C-407E-A947-70E740481C1C}">
                <a14:useLocalDpi xmlns:a14="http://schemas.microsoft.com/office/drawing/2010/main" val="0"/>
              </a:ext>
            </a:extLst>
          </a:blip>
          <a:srcRect/>
          <a:stretch/>
        </p:blipFill>
        <p:spPr>
          <a:xfrm>
            <a:off x="0" y="0"/>
            <a:ext cx="20104099" cy="11308556"/>
          </a:xfrm>
          <a:prstGeom prst="rect">
            <a:avLst/>
          </a:prstGeom>
        </p:spPr>
      </p:pic>
      <p:sp>
        <p:nvSpPr>
          <p:cNvPr id="2" name="Titel 1">
            <a:extLst>
              <a:ext uri="{FF2B5EF4-FFF2-40B4-BE49-F238E27FC236}">
                <a16:creationId xmlns:a16="http://schemas.microsoft.com/office/drawing/2014/main" id="{617747DD-2A4D-C2D8-D2F4-58D85581CAF8}"/>
              </a:ext>
            </a:extLst>
          </p:cNvPr>
          <p:cNvSpPr>
            <a:spLocks noGrp="1"/>
          </p:cNvSpPr>
          <p:nvPr>
            <p:ph type="ctrTitle"/>
          </p:nvPr>
        </p:nvSpPr>
        <p:spPr>
          <a:xfrm>
            <a:off x="1389103" y="1896311"/>
            <a:ext cx="15078075" cy="3937000"/>
          </a:xfrm>
        </p:spPr>
        <p:txBody>
          <a:bodyPr anchor="b">
            <a:normAutofit/>
          </a:bodyPr>
          <a:lstStyle>
            <a:lvl1pPr algn="l">
              <a:defRPr sz="8000" b="1"/>
            </a:lvl1pPr>
          </a:lstStyle>
          <a:p>
            <a:r>
              <a:rPr lang="nl-NL"/>
              <a:t>Klik om stijl te bewerken</a:t>
            </a:r>
          </a:p>
        </p:txBody>
      </p:sp>
      <p:sp>
        <p:nvSpPr>
          <p:cNvPr id="3" name="Ondertitel 2">
            <a:extLst>
              <a:ext uri="{FF2B5EF4-FFF2-40B4-BE49-F238E27FC236}">
                <a16:creationId xmlns:a16="http://schemas.microsoft.com/office/drawing/2014/main" id="{E4B2AD46-165B-7A92-7527-036CADCF5985}"/>
              </a:ext>
            </a:extLst>
          </p:cNvPr>
          <p:cNvSpPr>
            <a:spLocks noGrp="1"/>
          </p:cNvSpPr>
          <p:nvPr>
            <p:ph type="subTitle" idx="1"/>
          </p:nvPr>
        </p:nvSpPr>
        <p:spPr>
          <a:xfrm>
            <a:off x="1400697" y="5940425"/>
            <a:ext cx="15078075" cy="2730500"/>
          </a:xfrm>
        </p:spPr>
        <p:txBody>
          <a:bodyPr>
            <a:normAutofit/>
          </a:bodyPr>
          <a:lstStyle>
            <a:lvl1pPr marL="0" indent="0" algn="l">
              <a:buNone/>
              <a:defRPr sz="50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6" name="Tijdelijke aanduiding voor dianummer 5">
            <a:extLst>
              <a:ext uri="{FF2B5EF4-FFF2-40B4-BE49-F238E27FC236}">
                <a16:creationId xmlns:a16="http://schemas.microsoft.com/office/drawing/2014/main" id="{0BC75EC4-D44F-7ADE-AC1F-7D294E898EC8}"/>
              </a:ext>
            </a:extLst>
          </p:cNvPr>
          <p:cNvSpPr>
            <a:spLocks noGrp="1"/>
          </p:cNvSpPr>
          <p:nvPr>
            <p:ph type="sldNum" sz="quarter" idx="12"/>
          </p:nvPr>
        </p:nvSpPr>
        <p:spPr>
          <a:xfrm>
            <a:off x="14198600" y="10607675"/>
            <a:ext cx="4522788" cy="476250"/>
          </a:xfrm>
          <a:prstGeom prst="rect">
            <a:avLst/>
          </a:prstGeom>
        </p:spPr>
        <p:txBody>
          <a:bodyPr/>
          <a:lstStyle>
            <a:lvl1pPr>
              <a:defRPr sz="2400" b="1">
                <a:solidFill>
                  <a:schemeClr val="tx1"/>
                </a:solidFill>
                <a:latin typeface="+mn-lt"/>
              </a:defRPr>
            </a:lvl1pPr>
          </a:lstStyle>
          <a:p>
            <a:fld id="{7B0E1866-377F-5A49-8DB7-E6D9381D60FA}" type="slidenum">
              <a:rPr lang="nl-NL" smtClean="0"/>
              <a:pPr/>
              <a:t>‹nr.›</a:t>
            </a:fld>
            <a:endParaRPr lang="nl-NL"/>
          </a:p>
        </p:txBody>
      </p:sp>
      <p:sp>
        <p:nvSpPr>
          <p:cNvPr id="10" name="Tijdelijke aanduiding voor datum 3">
            <a:extLst>
              <a:ext uri="{FF2B5EF4-FFF2-40B4-BE49-F238E27FC236}">
                <a16:creationId xmlns:a16="http://schemas.microsoft.com/office/drawing/2014/main" id="{A96B48D4-19A1-68CC-731E-12FB42AB9953}"/>
              </a:ext>
            </a:extLst>
          </p:cNvPr>
          <p:cNvSpPr>
            <a:spLocks noGrp="1"/>
          </p:cNvSpPr>
          <p:nvPr>
            <p:ph type="dt" sz="half" idx="2"/>
          </p:nvPr>
        </p:nvSpPr>
        <p:spPr>
          <a:xfrm>
            <a:off x="1382712" y="601663"/>
            <a:ext cx="8974138" cy="601662"/>
          </a:xfrm>
          <a:prstGeom prst="rect">
            <a:avLst/>
          </a:prstGeom>
        </p:spPr>
        <p:txBody>
          <a:bodyPr vert="horz" lIns="91440" tIns="45720" rIns="91440" bIns="45720" rtlCol="0" anchor="ctr"/>
          <a:lstStyle>
            <a:lvl1pPr algn="l">
              <a:defRPr sz="2000" b="1">
                <a:solidFill>
                  <a:schemeClr val="tx1"/>
                </a:solidFill>
                <a:latin typeface="+mj-lt"/>
              </a:defRPr>
            </a:lvl1pPr>
          </a:lstStyle>
          <a:p>
            <a:r>
              <a:rPr lang="nl-NL"/>
              <a:t>Titel presentatie hier? Invoegen --&gt; Datum en Tijd</a:t>
            </a:r>
          </a:p>
        </p:txBody>
      </p:sp>
      <p:sp>
        <p:nvSpPr>
          <p:cNvPr id="11" name="Tijdelijke aanduiding voor voettekst 4">
            <a:extLst>
              <a:ext uri="{FF2B5EF4-FFF2-40B4-BE49-F238E27FC236}">
                <a16:creationId xmlns:a16="http://schemas.microsoft.com/office/drawing/2014/main" id="{52BFCCAE-BD0C-7A5D-FB95-377CEBF74652}"/>
              </a:ext>
            </a:extLst>
          </p:cNvPr>
          <p:cNvSpPr>
            <a:spLocks noGrp="1"/>
          </p:cNvSpPr>
          <p:nvPr>
            <p:ph type="ftr" sz="quarter" idx="3"/>
          </p:nvPr>
        </p:nvSpPr>
        <p:spPr>
          <a:xfrm>
            <a:off x="1382712" y="10398150"/>
            <a:ext cx="9659938" cy="601662"/>
          </a:xfrm>
          <a:prstGeom prst="rect">
            <a:avLst/>
          </a:prstGeom>
        </p:spPr>
        <p:txBody>
          <a:bodyPr vert="horz" lIns="91440" tIns="45720" rIns="91440" bIns="45720" rtlCol="0" anchor="ctr"/>
          <a:lstStyle>
            <a:lvl1pPr algn="l">
              <a:defRPr sz="2000" b="1">
                <a:solidFill>
                  <a:schemeClr val="tx1"/>
                </a:solidFill>
                <a:latin typeface="+mj-lt"/>
              </a:defRPr>
            </a:lvl1pPr>
          </a:lstStyle>
          <a:p>
            <a:r>
              <a:rPr lang="nl-NL"/>
              <a:t>Je naam of andere info hier? Invoegen --? Datum en Tijd</a:t>
            </a:r>
          </a:p>
        </p:txBody>
      </p:sp>
      <p:pic>
        <p:nvPicPr>
          <p:cNvPr id="7" name="Afbeelding 6" descr="Afbeelding met logo, Lettertype, Graphics, symbool&#10;&#10;Door AI gegenereerde inhoud is mogelijk onjuist.">
            <a:extLst>
              <a:ext uri="{FF2B5EF4-FFF2-40B4-BE49-F238E27FC236}">
                <a16:creationId xmlns:a16="http://schemas.microsoft.com/office/drawing/2014/main" id="{07356FCC-F48C-1085-7058-7AC8A6AAFDB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769872" y="676359"/>
            <a:ext cx="3956756" cy="2225675"/>
          </a:xfrm>
          <a:prstGeom prst="rect">
            <a:avLst/>
          </a:prstGeom>
        </p:spPr>
      </p:pic>
    </p:spTree>
    <p:extLst>
      <p:ext uri="{BB962C8B-B14F-4D97-AF65-F5344CB8AC3E}">
        <p14:creationId xmlns:p14="http://schemas.microsoft.com/office/powerpoint/2010/main" val="675148819"/>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BF6F3"/>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A09366A0-4575-C6EA-3787-2CA1BCA48BE5}"/>
              </a:ext>
            </a:extLst>
          </p:cNvPr>
          <p:cNvSpPr>
            <a:spLocks noGrp="1"/>
          </p:cNvSpPr>
          <p:nvPr>
            <p:ph type="title"/>
          </p:nvPr>
        </p:nvSpPr>
        <p:spPr>
          <a:xfrm>
            <a:off x="3042000" y="1249200"/>
            <a:ext cx="14018400" cy="1537199"/>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2BEAC357-98C1-1E5A-6ADC-F2329D09A971}"/>
              </a:ext>
            </a:extLst>
          </p:cNvPr>
          <p:cNvSpPr>
            <a:spLocks noGrp="1"/>
          </p:cNvSpPr>
          <p:nvPr>
            <p:ph type="body" idx="1"/>
          </p:nvPr>
        </p:nvSpPr>
        <p:spPr>
          <a:xfrm>
            <a:off x="1382713" y="3009900"/>
            <a:ext cx="17338675" cy="717708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2" name="Tijdelijke aanduiding voor dianummer 5">
            <a:extLst>
              <a:ext uri="{FF2B5EF4-FFF2-40B4-BE49-F238E27FC236}">
                <a16:creationId xmlns:a16="http://schemas.microsoft.com/office/drawing/2014/main" id="{B38D411D-D4B2-0C4F-EF4A-9C475A28ABFE}"/>
              </a:ext>
            </a:extLst>
          </p:cNvPr>
          <p:cNvSpPr>
            <a:spLocks noGrp="1"/>
          </p:cNvSpPr>
          <p:nvPr>
            <p:ph type="sldNum" sz="quarter" idx="4"/>
          </p:nvPr>
        </p:nvSpPr>
        <p:spPr>
          <a:xfrm>
            <a:off x="14198600" y="10707687"/>
            <a:ext cx="4522788" cy="376238"/>
          </a:xfrm>
          <a:prstGeom prst="rect">
            <a:avLst/>
          </a:prstGeom>
        </p:spPr>
        <p:txBody>
          <a:bodyPr/>
          <a:lstStyle>
            <a:lvl1pPr algn="r">
              <a:defRPr sz="2000" b="1">
                <a:solidFill>
                  <a:schemeClr val="tx1"/>
                </a:solidFill>
                <a:latin typeface="+mn-lt"/>
              </a:defRPr>
            </a:lvl1pPr>
          </a:lstStyle>
          <a:p>
            <a:fld id="{7B0E1866-377F-5A49-8DB7-E6D9381D60FA}" type="slidenum">
              <a:rPr lang="nl-NL" smtClean="0"/>
              <a:pPr/>
              <a:t>‹nr.›</a:t>
            </a:fld>
            <a:endParaRPr lang="nl-NL"/>
          </a:p>
        </p:txBody>
      </p:sp>
      <p:sp>
        <p:nvSpPr>
          <p:cNvPr id="6" name="Tijdelijke aanduiding voor datum 3">
            <a:extLst>
              <a:ext uri="{FF2B5EF4-FFF2-40B4-BE49-F238E27FC236}">
                <a16:creationId xmlns:a16="http://schemas.microsoft.com/office/drawing/2014/main" id="{18FBE9F4-0154-05B5-08C4-C8F6D23945D1}"/>
              </a:ext>
            </a:extLst>
          </p:cNvPr>
          <p:cNvSpPr>
            <a:spLocks noGrp="1"/>
          </p:cNvSpPr>
          <p:nvPr>
            <p:ph type="dt" sz="half" idx="2"/>
          </p:nvPr>
        </p:nvSpPr>
        <p:spPr>
          <a:xfrm>
            <a:off x="1382712" y="601663"/>
            <a:ext cx="8974138" cy="601662"/>
          </a:xfrm>
          <a:prstGeom prst="rect">
            <a:avLst/>
          </a:prstGeom>
        </p:spPr>
        <p:txBody>
          <a:bodyPr vert="horz" lIns="91440" tIns="45720" rIns="91440" bIns="45720" rtlCol="0" anchor="ctr"/>
          <a:lstStyle>
            <a:lvl1pPr algn="l">
              <a:defRPr sz="2000" b="1">
                <a:solidFill>
                  <a:schemeClr val="tx1"/>
                </a:solidFill>
                <a:latin typeface="+mj-lt"/>
              </a:defRPr>
            </a:lvl1pPr>
          </a:lstStyle>
          <a:p>
            <a:r>
              <a:rPr lang="nl-NL"/>
              <a:t>Titel presentatie hier? Invoegen --&gt; Datum en Tijd</a:t>
            </a:r>
          </a:p>
        </p:txBody>
      </p:sp>
      <p:sp>
        <p:nvSpPr>
          <p:cNvPr id="7" name="Tijdelijke aanduiding voor voettekst 4">
            <a:extLst>
              <a:ext uri="{FF2B5EF4-FFF2-40B4-BE49-F238E27FC236}">
                <a16:creationId xmlns:a16="http://schemas.microsoft.com/office/drawing/2014/main" id="{FECB48A7-EB63-C112-136C-369203B52A88}"/>
              </a:ext>
            </a:extLst>
          </p:cNvPr>
          <p:cNvSpPr>
            <a:spLocks noGrp="1"/>
          </p:cNvSpPr>
          <p:nvPr>
            <p:ph type="ftr" sz="quarter" idx="3"/>
          </p:nvPr>
        </p:nvSpPr>
        <p:spPr>
          <a:xfrm>
            <a:off x="1382712" y="10398150"/>
            <a:ext cx="10269538" cy="601662"/>
          </a:xfrm>
          <a:prstGeom prst="rect">
            <a:avLst/>
          </a:prstGeom>
        </p:spPr>
        <p:txBody>
          <a:bodyPr vert="horz" lIns="91440" tIns="45720" rIns="91440" bIns="45720" rtlCol="0" anchor="ctr"/>
          <a:lstStyle>
            <a:lvl1pPr algn="l">
              <a:defRPr sz="2000" b="1">
                <a:solidFill>
                  <a:schemeClr val="tx1"/>
                </a:solidFill>
                <a:latin typeface="+mj-lt"/>
              </a:defRPr>
            </a:lvl1pPr>
          </a:lstStyle>
          <a:p>
            <a:r>
              <a:rPr lang="nl-NL"/>
              <a:t>Je naam of andere info hier? Invoegen --? Datum en Tijd</a:t>
            </a:r>
          </a:p>
        </p:txBody>
      </p:sp>
    </p:spTree>
    <p:extLst>
      <p:ext uri="{BB962C8B-B14F-4D97-AF65-F5344CB8AC3E}">
        <p14:creationId xmlns:p14="http://schemas.microsoft.com/office/powerpoint/2010/main" val="692220879"/>
      </p:ext>
    </p:extLst>
  </p:cSld>
  <p:clrMap bg1="lt1" tx1="dk1" bg2="lt2" tx2="dk2" accent1="accent1" accent2="accent2" accent3="accent3" accent4="accent4" accent5="accent5" accent6="accent6" hlink="hlink" folHlink="folHlink"/>
  <p:sldLayoutIdLst>
    <p:sldLayoutId id="2147483849" r:id="rId1"/>
    <p:sldLayoutId id="2147483667" r:id="rId2"/>
    <p:sldLayoutId id="2147483680" r:id="rId3"/>
    <p:sldLayoutId id="2147483843" r:id="rId4"/>
    <p:sldLayoutId id="2147483844" r:id="rId5"/>
    <p:sldLayoutId id="2147483845" r:id="rId6"/>
    <p:sldLayoutId id="2147483681" r:id="rId7"/>
    <p:sldLayoutId id="2147483682" r:id="rId8"/>
    <p:sldLayoutId id="2147483683" r:id="rId9"/>
    <p:sldLayoutId id="2147483859" r:id="rId10"/>
    <p:sldLayoutId id="2147483860" r:id="rId11"/>
    <p:sldLayoutId id="2147483861" r:id="rId12"/>
    <p:sldLayoutId id="2147483862" r:id="rId13"/>
    <p:sldLayoutId id="2147483863" r:id="rId14"/>
    <p:sldLayoutId id="2147483864" r:id="rId15"/>
    <p:sldLayoutId id="2147483865" r:id="rId16"/>
    <p:sldLayoutId id="2147483684" r:id="rId17"/>
    <p:sldLayoutId id="2147483851" r:id="rId18"/>
    <p:sldLayoutId id="2147483668" r:id="rId19"/>
    <p:sldLayoutId id="2147483820" r:id="rId20"/>
    <p:sldLayoutId id="2147483821" r:id="rId21"/>
    <p:sldLayoutId id="2147483846" r:id="rId22"/>
    <p:sldLayoutId id="2147483847" r:id="rId23"/>
    <p:sldLayoutId id="2147483848" r:id="rId24"/>
    <p:sldLayoutId id="2147483852" r:id="rId25"/>
    <p:sldLayoutId id="2147483818" r:id="rId26"/>
    <p:sldLayoutId id="2147483853" r:id="rId27"/>
    <p:sldLayoutId id="2147483870" r:id="rId28"/>
    <p:sldLayoutId id="2147483819" r:id="rId29"/>
    <p:sldLayoutId id="2147483866" r:id="rId30"/>
    <p:sldLayoutId id="2147483867" r:id="rId31"/>
    <p:sldLayoutId id="2147483868" r:id="rId32"/>
    <p:sldLayoutId id="2147483869" r:id="rId33"/>
    <p:sldLayoutId id="2147483689" r:id="rId34"/>
    <p:sldLayoutId id="2147483814" r:id="rId35"/>
    <p:sldLayoutId id="2147483686" r:id="rId36"/>
    <p:sldLayoutId id="2147483822" r:id="rId37"/>
    <p:sldLayoutId id="2147483854" r:id="rId38"/>
    <p:sldLayoutId id="2147483855" r:id="rId39"/>
    <p:sldLayoutId id="2147483856" r:id="rId40"/>
    <p:sldLayoutId id="2147483857" r:id="rId41"/>
    <p:sldLayoutId id="2147483858" r:id="rId42"/>
    <p:sldLayoutId id="2147483815" r:id="rId43"/>
    <p:sldLayoutId id="2147483828" r:id="rId44"/>
    <p:sldLayoutId id="2147483829" r:id="rId45"/>
    <p:sldLayoutId id="2147483830" r:id="rId46"/>
    <p:sldLayoutId id="2147483831" r:id="rId47"/>
    <p:sldLayoutId id="2147483832" r:id="rId48"/>
    <p:sldLayoutId id="2147483850" r:id="rId49"/>
    <p:sldLayoutId id="2147483687" r:id="rId50"/>
    <p:sldLayoutId id="2147483688" r:id="rId51"/>
  </p:sldLayoutIdLst>
  <p:hf hdr="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IBM Plex Sans" panose="020B050305020300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IBM Plex Sans" panose="020B050305020300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IBM Plex Sans" panose="020B050305020300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BM Plex Sans" panose="020B050305020300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BM Plex Sans" panose="020B050305020300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562" userDrawn="1">
          <p15:clr>
            <a:srgbClr val="F26B43"/>
          </p15:clr>
        </p15:guide>
        <p15:guide id="2" pos="633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2C6365-136C-F799-5A6D-66A4751ADB93}"/>
              </a:ext>
            </a:extLst>
          </p:cNvPr>
          <p:cNvSpPr>
            <a:spLocks noGrp="1"/>
          </p:cNvSpPr>
          <p:nvPr>
            <p:ph type="ctrTitle"/>
          </p:nvPr>
        </p:nvSpPr>
        <p:spPr/>
        <p:txBody>
          <a:bodyPr/>
          <a:lstStyle/>
          <a:p>
            <a:r>
              <a:rPr lang="nl-NL"/>
              <a:t>Wat hebben leerlingen nodig?</a:t>
            </a:r>
          </a:p>
        </p:txBody>
      </p:sp>
      <p:sp>
        <p:nvSpPr>
          <p:cNvPr id="3" name="Ondertitel 2">
            <a:extLst>
              <a:ext uri="{FF2B5EF4-FFF2-40B4-BE49-F238E27FC236}">
                <a16:creationId xmlns:a16="http://schemas.microsoft.com/office/drawing/2014/main" id="{228636E9-B21E-352B-8AEB-38A93BAFA397}"/>
              </a:ext>
            </a:extLst>
          </p:cNvPr>
          <p:cNvSpPr>
            <a:spLocks noGrp="1"/>
          </p:cNvSpPr>
          <p:nvPr>
            <p:ph type="subTitle" idx="1"/>
          </p:nvPr>
        </p:nvSpPr>
        <p:spPr/>
        <p:txBody>
          <a:bodyPr>
            <a:normAutofit/>
          </a:bodyPr>
          <a:lstStyle/>
          <a:p>
            <a:r>
              <a:rPr lang="nl-NL" sz="4000"/>
              <a:t>Een onderzoek naar het jeugddeel van de Ouder- en Jeugdsteunpunten (OJS)</a:t>
            </a:r>
          </a:p>
        </p:txBody>
      </p:sp>
      <p:sp>
        <p:nvSpPr>
          <p:cNvPr id="4" name="Tijdelijke aanduiding voor dianummer 3">
            <a:extLst>
              <a:ext uri="{FF2B5EF4-FFF2-40B4-BE49-F238E27FC236}">
                <a16:creationId xmlns:a16="http://schemas.microsoft.com/office/drawing/2014/main" id="{F79E9EF9-DD9A-2CFB-1C65-039137BB0102}"/>
              </a:ext>
            </a:extLst>
          </p:cNvPr>
          <p:cNvSpPr>
            <a:spLocks noGrp="1"/>
          </p:cNvSpPr>
          <p:nvPr>
            <p:ph type="sldNum" sz="quarter" idx="12"/>
          </p:nvPr>
        </p:nvSpPr>
        <p:spPr/>
        <p:txBody>
          <a:bodyPr/>
          <a:lstStyle/>
          <a:p>
            <a:fld id="{7B0E1866-377F-5A49-8DB7-E6D9381D60FA}" type="slidenum">
              <a:rPr lang="nl-NL" smtClean="0"/>
              <a:pPr/>
              <a:t>1</a:t>
            </a:fld>
            <a:endParaRPr lang="nl-NL"/>
          </a:p>
        </p:txBody>
      </p:sp>
      <p:sp>
        <p:nvSpPr>
          <p:cNvPr id="5" name="Tijdelijke aanduiding voor datum 4">
            <a:extLst>
              <a:ext uri="{FF2B5EF4-FFF2-40B4-BE49-F238E27FC236}">
                <a16:creationId xmlns:a16="http://schemas.microsoft.com/office/drawing/2014/main" id="{D3528288-0573-D8FC-AB4C-D1990F8A7D10}"/>
              </a:ext>
            </a:extLst>
          </p:cNvPr>
          <p:cNvSpPr>
            <a:spLocks noGrp="1"/>
          </p:cNvSpPr>
          <p:nvPr>
            <p:ph type="dt" sz="half" idx="2"/>
          </p:nvPr>
        </p:nvSpPr>
        <p:spPr/>
        <p:txBody>
          <a:bodyPr/>
          <a:lstStyle/>
          <a:p>
            <a:r>
              <a:rPr lang="nl-NL"/>
              <a:t>29-01-2025</a:t>
            </a:r>
          </a:p>
        </p:txBody>
      </p:sp>
      <p:sp>
        <p:nvSpPr>
          <p:cNvPr id="6" name="Tijdelijke aanduiding voor voettekst 5">
            <a:extLst>
              <a:ext uri="{FF2B5EF4-FFF2-40B4-BE49-F238E27FC236}">
                <a16:creationId xmlns:a16="http://schemas.microsoft.com/office/drawing/2014/main" id="{D02B2A3A-C6D8-A9A0-DA89-86FE7242B915}"/>
              </a:ext>
            </a:extLst>
          </p:cNvPr>
          <p:cNvSpPr>
            <a:spLocks noGrp="1"/>
          </p:cNvSpPr>
          <p:nvPr>
            <p:ph type="ftr" sz="quarter" idx="3"/>
          </p:nvPr>
        </p:nvSpPr>
        <p:spPr/>
        <p:txBody>
          <a:bodyPr/>
          <a:lstStyle/>
          <a:p>
            <a:r>
              <a:rPr lang="nl-NL"/>
              <a:t>DSP-groep</a:t>
            </a:r>
          </a:p>
        </p:txBody>
      </p:sp>
    </p:spTree>
    <p:extLst>
      <p:ext uri="{BB962C8B-B14F-4D97-AF65-F5344CB8AC3E}">
        <p14:creationId xmlns:p14="http://schemas.microsoft.com/office/powerpoint/2010/main" val="2374460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BF6F3"/>
        </a:solidFill>
        <a:effectLst/>
      </p:bgPr>
    </p:bg>
    <p:spTree>
      <p:nvGrpSpPr>
        <p:cNvPr id="1" name="">
          <a:extLst>
            <a:ext uri="{FF2B5EF4-FFF2-40B4-BE49-F238E27FC236}">
              <a16:creationId xmlns:a16="http://schemas.microsoft.com/office/drawing/2014/main" id="{A65AB54C-A092-B764-EFFD-804B57BC7E8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D7D0650-9778-B20E-92BC-ECEB5D41AE7B}"/>
              </a:ext>
            </a:extLst>
          </p:cNvPr>
          <p:cNvSpPr>
            <a:spLocks noGrp="1"/>
          </p:cNvSpPr>
          <p:nvPr>
            <p:ph type="title"/>
          </p:nvPr>
        </p:nvSpPr>
        <p:spPr>
          <a:xfrm>
            <a:off x="1382712" y="1844675"/>
            <a:ext cx="17338676" cy="8305800"/>
          </a:xfrm>
        </p:spPr>
        <p:txBody>
          <a:bodyPr anchor="ctr">
            <a:normAutofit/>
          </a:bodyPr>
          <a:lstStyle/>
          <a:p>
            <a:r>
              <a:rPr lang="nl-NL"/>
              <a:t>Positionering en reikwijdte- “Niet nóg een loket; wel een partner die meedenkt”</a:t>
            </a:r>
            <a:br>
              <a:rPr lang="nl-NL" sz="3500" b="0"/>
            </a:br>
            <a:br>
              <a:rPr lang="nl-NL" sz="3500" b="0" i="1"/>
            </a:br>
            <a:r>
              <a:rPr lang="nl-NL" sz="3500" b="0"/>
              <a:t>Veel betrokkenen vinden het jeugddeel nog onvoldoende scherp gepositioneerd. De vraag ligt voor wanneer het jeugddeel van het OJS succesvol en geslaagd is. </a:t>
            </a:r>
            <a:br>
              <a:rPr lang="nl-NL" sz="3500" b="0"/>
            </a:br>
            <a:br>
              <a:rPr lang="nl-NL" sz="3500" b="0"/>
            </a:br>
            <a:r>
              <a:rPr lang="nl-NL" sz="3500"/>
              <a:t>Aanbevelingen</a:t>
            </a:r>
            <a:br>
              <a:rPr lang="nl-NL" sz="3500" b="0"/>
            </a:br>
            <a:r>
              <a:rPr lang="nl-NL" sz="3500" b="0"/>
              <a:t>- Maak met alle betrokkenen (OCW, Ondersteuningsplan OJS, samenwerkingsverbanden en anderen) expliciete keuzes over doel en reikwijdte.</a:t>
            </a:r>
            <a:br>
              <a:rPr lang="nl-NL" sz="3500" b="0"/>
            </a:br>
            <a:r>
              <a:rPr lang="nl-NL" sz="3500" b="0"/>
              <a:t>- Communiceer verwachtingen helder richting scholen.</a:t>
            </a:r>
            <a:br>
              <a:rPr lang="nl-NL" sz="3500" b="0"/>
            </a:br>
            <a:r>
              <a:rPr lang="nl-NL" sz="3500" b="0"/>
              <a:t>- Stem het ouder- en jeugddeel van het OJS op elkaar af.</a:t>
            </a:r>
            <a:br>
              <a:rPr lang="nl-NL" sz="3500" b="0"/>
            </a:br>
            <a:r>
              <a:rPr lang="nl-NL" sz="3500" b="0"/>
              <a:t>- Werk cyclisch en lerend.</a:t>
            </a:r>
            <a:br>
              <a:rPr lang="nl-NL" sz="3500" b="0"/>
            </a:br>
            <a:r>
              <a:rPr lang="nl-NL" sz="3500" b="0"/>
              <a:t>- Bewaar afbakening met andere partijen.</a:t>
            </a:r>
            <a:endParaRPr lang="nl-NL" sz="3500" i="1"/>
          </a:p>
        </p:txBody>
      </p:sp>
      <p:sp>
        <p:nvSpPr>
          <p:cNvPr id="8" name="Tijdelijke aanduiding voor dianummer 7">
            <a:extLst>
              <a:ext uri="{FF2B5EF4-FFF2-40B4-BE49-F238E27FC236}">
                <a16:creationId xmlns:a16="http://schemas.microsoft.com/office/drawing/2014/main" id="{924E5A27-44B4-B9C6-16B1-1CDA27F4E439}"/>
              </a:ext>
            </a:extLst>
          </p:cNvPr>
          <p:cNvSpPr>
            <a:spLocks noGrp="1"/>
          </p:cNvSpPr>
          <p:nvPr>
            <p:ph type="sldNum" sz="quarter" idx="12"/>
          </p:nvPr>
        </p:nvSpPr>
        <p:spPr/>
        <p:txBody>
          <a:bodyPr/>
          <a:lstStyle/>
          <a:p>
            <a:fld id="{7B0E1866-377F-5A49-8DB7-E6D9381D60FA}" type="slidenum">
              <a:rPr lang="nl-NL" smtClean="0"/>
              <a:t>10</a:t>
            </a:fld>
            <a:endParaRPr lang="nl-NL"/>
          </a:p>
        </p:txBody>
      </p:sp>
      <p:sp>
        <p:nvSpPr>
          <p:cNvPr id="4" name="Tijdelijke aanduiding voor datum 3">
            <a:extLst>
              <a:ext uri="{FF2B5EF4-FFF2-40B4-BE49-F238E27FC236}">
                <a16:creationId xmlns:a16="http://schemas.microsoft.com/office/drawing/2014/main" id="{4CA96682-E544-494B-B3D7-79874E52568B}"/>
              </a:ext>
            </a:extLst>
          </p:cNvPr>
          <p:cNvSpPr>
            <a:spLocks noGrp="1"/>
          </p:cNvSpPr>
          <p:nvPr>
            <p:ph type="dt" sz="half" idx="2"/>
          </p:nvPr>
        </p:nvSpPr>
        <p:spPr/>
        <p:txBody>
          <a:bodyPr/>
          <a:lstStyle/>
          <a:p>
            <a:r>
              <a:rPr lang="nl-NL"/>
              <a:t>29-01-2025</a:t>
            </a:r>
          </a:p>
        </p:txBody>
      </p:sp>
      <p:sp>
        <p:nvSpPr>
          <p:cNvPr id="7" name="Tijdelijke aanduiding voor voettekst 6">
            <a:extLst>
              <a:ext uri="{FF2B5EF4-FFF2-40B4-BE49-F238E27FC236}">
                <a16:creationId xmlns:a16="http://schemas.microsoft.com/office/drawing/2014/main" id="{00C06123-8324-0B65-A541-19AFF80A2614}"/>
              </a:ext>
            </a:extLst>
          </p:cNvPr>
          <p:cNvSpPr>
            <a:spLocks noGrp="1"/>
          </p:cNvSpPr>
          <p:nvPr>
            <p:ph type="ftr" sz="quarter" idx="3"/>
          </p:nvPr>
        </p:nvSpPr>
        <p:spPr/>
        <p:txBody>
          <a:bodyPr/>
          <a:lstStyle/>
          <a:p>
            <a:r>
              <a:rPr lang="nl-NL"/>
              <a:t>DSP-groep</a:t>
            </a:r>
          </a:p>
        </p:txBody>
      </p:sp>
    </p:spTree>
    <p:extLst>
      <p:ext uri="{BB962C8B-B14F-4D97-AF65-F5344CB8AC3E}">
        <p14:creationId xmlns:p14="http://schemas.microsoft.com/office/powerpoint/2010/main" val="14531353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E41A47-8C51-DD7B-DD41-B84DF801DEE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D73AE4C-4E31-EEC2-CD6E-E5FB48BB5986}"/>
              </a:ext>
            </a:extLst>
          </p:cNvPr>
          <p:cNvSpPr>
            <a:spLocks noGrp="1"/>
          </p:cNvSpPr>
          <p:nvPr>
            <p:ph type="title"/>
          </p:nvPr>
        </p:nvSpPr>
        <p:spPr/>
        <p:txBody>
          <a:bodyPr>
            <a:normAutofit fontScale="90000"/>
          </a:bodyPr>
          <a:lstStyle/>
          <a:p>
            <a:br>
              <a:rPr lang="nl-NL" sz="3000" b="0" dirty="0"/>
            </a:br>
            <a:r>
              <a:rPr lang="nl-NL" dirty="0"/>
              <a:t>Leerlingen hebben vooral behoefte aan iemand die dichtbij komt, luistert en meedenkt. </a:t>
            </a:r>
            <a:r>
              <a:rPr lang="nl-NL" b="0" dirty="0"/>
              <a:t>Zichtbaarheid op school, duidelijke uitleg en samenwerking met ouders en scholen zijn hierin cruciaal.</a:t>
            </a:r>
            <a:br>
              <a:rPr lang="nl-NL" b="0" dirty="0"/>
            </a:br>
            <a:br>
              <a:rPr lang="nl-NL" b="0" dirty="0"/>
            </a:br>
            <a:r>
              <a:rPr lang="nl-NL" dirty="0"/>
              <a:t>Het jeugddeel OJS heeft potentie als onafhankelijk vangnet wanneer bestaande ondersteuning tekortschiet.</a:t>
            </a:r>
            <a:br>
              <a:rPr lang="nl-NL" b="0" dirty="0"/>
            </a:br>
            <a:br>
              <a:rPr lang="nl-NL" b="0" dirty="0"/>
            </a:br>
            <a:r>
              <a:rPr lang="nl-NL" dirty="0"/>
              <a:t>Het vervolg vraagt vooral om doen, leren en </a:t>
            </a:r>
            <a:r>
              <a:rPr lang="nl-NL" dirty="0" err="1"/>
              <a:t>doorontwikkelen</a:t>
            </a:r>
            <a:r>
              <a:rPr lang="nl-NL" dirty="0"/>
              <a:t>. </a:t>
            </a:r>
            <a:br>
              <a:rPr lang="nl-NL" b="0" dirty="0"/>
            </a:br>
            <a:endParaRPr lang="nl-NL" dirty="0"/>
          </a:p>
        </p:txBody>
      </p:sp>
      <p:sp>
        <p:nvSpPr>
          <p:cNvPr id="8" name="Tijdelijke aanduiding voor dianummer 7">
            <a:extLst>
              <a:ext uri="{FF2B5EF4-FFF2-40B4-BE49-F238E27FC236}">
                <a16:creationId xmlns:a16="http://schemas.microsoft.com/office/drawing/2014/main" id="{C8C5EBC7-5F6E-5A90-4168-E81315336C66}"/>
              </a:ext>
            </a:extLst>
          </p:cNvPr>
          <p:cNvSpPr>
            <a:spLocks noGrp="1"/>
          </p:cNvSpPr>
          <p:nvPr>
            <p:ph type="sldNum" sz="quarter" idx="12"/>
          </p:nvPr>
        </p:nvSpPr>
        <p:spPr/>
        <p:txBody>
          <a:bodyPr/>
          <a:lstStyle/>
          <a:p>
            <a:fld id="{7B0E1866-377F-5A49-8DB7-E6D9381D60FA}" type="slidenum">
              <a:rPr lang="nl-NL" smtClean="0"/>
              <a:t>11</a:t>
            </a:fld>
            <a:endParaRPr lang="nl-NL"/>
          </a:p>
        </p:txBody>
      </p:sp>
      <p:sp>
        <p:nvSpPr>
          <p:cNvPr id="4" name="Tijdelijke aanduiding voor datum 3">
            <a:extLst>
              <a:ext uri="{FF2B5EF4-FFF2-40B4-BE49-F238E27FC236}">
                <a16:creationId xmlns:a16="http://schemas.microsoft.com/office/drawing/2014/main" id="{2F837984-8A4E-2872-6BF2-D48A5FCD1A33}"/>
              </a:ext>
            </a:extLst>
          </p:cNvPr>
          <p:cNvSpPr>
            <a:spLocks noGrp="1"/>
          </p:cNvSpPr>
          <p:nvPr>
            <p:ph type="dt" sz="half" idx="2"/>
          </p:nvPr>
        </p:nvSpPr>
        <p:spPr/>
        <p:txBody>
          <a:bodyPr/>
          <a:lstStyle/>
          <a:p>
            <a:r>
              <a:rPr lang="nl-NL"/>
              <a:t>29-01-2025</a:t>
            </a:r>
          </a:p>
        </p:txBody>
      </p:sp>
      <p:sp>
        <p:nvSpPr>
          <p:cNvPr id="7" name="Tijdelijke aanduiding voor voettekst 6">
            <a:extLst>
              <a:ext uri="{FF2B5EF4-FFF2-40B4-BE49-F238E27FC236}">
                <a16:creationId xmlns:a16="http://schemas.microsoft.com/office/drawing/2014/main" id="{11BEC9B8-CFF1-BC84-63E7-CA84C35DDA3C}"/>
              </a:ext>
            </a:extLst>
          </p:cNvPr>
          <p:cNvSpPr>
            <a:spLocks noGrp="1"/>
          </p:cNvSpPr>
          <p:nvPr>
            <p:ph type="ftr" sz="quarter" idx="3"/>
          </p:nvPr>
        </p:nvSpPr>
        <p:spPr/>
        <p:txBody>
          <a:bodyPr/>
          <a:lstStyle/>
          <a:p>
            <a:r>
              <a:rPr lang="nl-NL"/>
              <a:t>DSP-groep</a:t>
            </a:r>
          </a:p>
        </p:txBody>
      </p:sp>
    </p:spTree>
    <p:extLst>
      <p:ext uri="{BB962C8B-B14F-4D97-AF65-F5344CB8AC3E}">
        <p14:creationId xmlns:p14="http://schemas.microsoft.com/office/powerpoint/2010/main" val="2536866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F66510-F67A-26B9-8408-C7EF360ADCF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F204A78-29BE-EE42-E976-A66A12050896}"/>
              </a:ext>
            </a:extLst>
          </p:cNvPr>
          <p:cNvSpPr>
            <a:spLocks noGrp="1"/>
          </p:cNvSpPr>
          <p:nvPr>
            <p:ph type="title"/>
          </p:nvPr>
        </p:nvSpPr>
        <p:spPr/>
        <p:txBody>
          <a:bodyPr/>
          <a:lstStyle/>
          <a:p>
            <a:r>
              <a:rPr lang="nl-NL" dirty="0"/>
              <a:t>Eindrapport &amp; managementsamenvatting</a:t>
            </a:r>
            <a:br>
              <a:rPr lang="nl-NL" dirty="0"/>
            </a:br>
            <a:br>
              <a:rPr lang="nl-NL" dirty="0"/>
            </a:br>
            <a:br>
              <a:rPr lang="nl-NL" dirty="0"/>
            </a:br>
            <a:br>
              <a:rPr lang="nl-NL" dirty="0"/>
            </a:br>
            <a:br>
              <a:rPr lang="nl-NL" dirty="0"/>
            </a:br>
            <a:br>
              <a:rPr lang="nl-NL" dirty="0"/>
            </a:br>
            <a:br>
              <a:rPr lang="nl-NL" dirty="0"/>
            </a:br>
            <a:br>
              <a:rPr lang="nl-NL" dirty="0"/>
            </a:br>
            <a:br>
              <a:rPr lang="nl-NL" dirty="0"/>
            </a:br>
            <a:br>
              <a:rPr lang="nl-NL" dirty="0"/>
            </a:br>
            <a:endParaRPr lang="nl-NL" dirty="0"/>
          </a:p>
        </p:txBody>
      </p:sp>
      <p:sp>
        <p:nvSpPr>
          <p:cNvPr id="8" name="Tijdelijke aanduiding voor dianummer 7">
            <a:extLst>
              <a:ext uri="{FF2B5EF4-FFF2-40B4-BE49-F238E27FC236}">
                <a16:creationId xmlns:a16="http://schemas.microsoft.com/office/drawing/2014/main" id="{EB6BDEEA-61F8-7F42-5ECB-BDF568CCCB5F}"/>
              </a:ext>
            </a:extLst>
          </p:cNvPr>
          <p:cNvSpPr>
            <a:spLocks noGrp="1"/>
          </p:cNvSpPr>
          <p:nvPr>
            <p:ph type="sldNum" sz="quarter" idx="12"/>
          </p:nvPr>
        </p:nvSpPr>
        <p:spPr/>
        <p:txBody>
          <a:bodyPr/>
          <a:lstStyle/>
          <a:p>
            <a:fld id="{7B0E1866-377F-5A49-8DB7-E6D9381D60FA}" type="slidenum">
              <a:rPr lang="nl-NL" smtClean="0"/>
              <a:t>12</a:t>
            </a:fld>
            <a:endParaRPr lang="nl-NL"/>
          </a:p>
        </p:txBody>
      </p:sp>
      <p:sp>
        <p:nvSpPr>
          <p:cNvPr id="4" name="Tijdelijke aanduiding voor datum 3">
            <a:extLst>
              <a:ext uri="{FF2B5EF4-FFF2-40B4-BE49-F238E27FC236}">
                <a16:creationId xmlns:a16="http://schemas.microsoft.com/office/drawing/2014/main" id="{4CD9BA82-A90A-2A14-2B1E-6F124CB51673}"/>
              </a:ext>
            </a:extLst>
          </p:cNvPr>
          <p:cNvSpPr>
            <a:spLocks noGrp="1"/>
          </p:cNvSpPr>
          <p:nvPr>
            <p:ph type="dt" sz="half" idx="2"/>
          </p:nvPr>
        </p:nvSpPr>
        <p:spPr/>
        <p:txBody>
          <a:bodyPr/>
          <a:lstStyle/>
          <a:p>
            <a:r>
              <a:rPr lang="nl-NL"/>
              <a:t>29-01-2025</a:t>
            </a:r>
          </a:p>
        </p:txBody>
      </p:sp>
      <p:sp>
        <p:nvSpPr>
          <p:cNvPr id="7" name="Tijdelijke aanduiding voor voettekst 6">
            <a:extLst>
              <a:ext uri="{FF2B5EF4-FFF2-40B4-BE49-F238E27FC236}">
                <a16:creationId xmlns:a16="http://schemas.microsoft.com/office/drawing/2014/main" id="{3D943CE5-A050-5B9F-AE42-2CC886AACF72}"/>
              </a:ext>
            </a:extLst>
          </p:cNvPr>
          <p:cNvSpPr>
            <a:spLocks noGrp="1"/>
          </p:cNvSpPr>
          <p:nvPr>
            <p:ph type="ftr" sz="quarter" idx="3"/>
          </p:nvPr>
        </p:nvSpPr>
        <p:spPr/>
        <p:txBody>
          <a:bodyPr/>
          <a:lstStyle/>
          <a:p>
            <a:r>
              <a:rPr lang="nl-NL"/>
              <a:t>DSP-groep</a:t>
            </a:r>
          </a:p>
        </p:txBody>
      </p:sp>
      <p:pic>
        <p:nvPicPr>
          <p:cNvPr id="5" name="Afbeelding 4" descr="Afbeelding met schermopname, patroon, zwart-wit&#10;&#10;Door AI gegenereerde inhoud is mogelijk onjuist.">
            <a:extLst>
              <a:ext uri="{FF2B5EF4-FFF2-40B4-BE49-F238E27FC236}">
                <a16:creationId xmlns:a16="http://schemas.microsoft.com/office/drawing/2014/main" id="{BD0208EE-9099-72BC-5703-D6E2546A0A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2466" y="3947437"/>
            <a:ext cx="5048250" cy="5048250"/>
          </a:xfrm>
          <a:prstGeom prst="rect">
            <a:avLst/>
          </a:prstGeom>
        </p:spPr>
      </p:pic>
    </p:spTree>
    <p:extLst>
      <p:ext uri="{BB962C8B-B14F-4D97-AF65-F5344CB8AC3E}">
        <p14:creationId xmlns:p14="http://schemas.microsoft.com/office/powerpoint/2010/main" val="12445136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a:extLst>
              <a:ext uri="{FF2B5EF4-FFF2-40B4-BE49-F238E27FC236}">
                <a16:creationId xmlns:a16="http://schemas.microsoft.com/office/drawing/2014/main" id="{43DFDFE1-F8CC-CADB-10C7-68B6AFE288C2}"/>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837" b="7837"/>
          <a:stretch/>
        </p:blipFill>
        <p:spPr/>
      </p:pic>
      <p:sp>
        <p:nvSpPr>
          <p:cNvPr id="5" name="Tijdelijke aanduiding voor dianummer 4">
            <a:extLst>
              <a:ext uri="{FF2B5EF4-FFF2-40B4-BE49-F238E27FC236}">
                <a16:creationId xmlns:a16="http://schemas.microsoft.com/office/drawing/2014/main" id="{6DA6A0B5-74F5-5B59-F295-05E9BCE0BEB5}"/>
              </a:ext>
            </a:extLst>
          </p:cNvPr>
          <p:cNvSpPr>
            <a:spLocks noGrp="1"/>
          </p:cNvSpPr>
          <p:nvPr>
            <p:ph type="sldNum" sz="quarter" idx="12"/>
          </p:nvPr>
        </p:nvSpPr>
        <p:spPr/>
        <p:txBody>
          <a:bodyPr/>
          <a:lstStyle/>
          <a:p>
            <a:fld id="{7B0E1866-377F-5A49-8DB7-E6D9381D60FA}" type="slidenum">
              <a:rPr lang="nl-NL" smtClean="0"/>
              <a:t>13</a:t>
            </a:fld>
            <a:endParaRPr lang="nl-NL"/>
          </a:p>
        </p:txBody>
      </p:sp>
      <p:sp>
        <p:nvSpPr>
          <p:cNvPr id="3" name="Tijdelijke aanduiding voor datum 2">
            <a:extLst>
              <a:ext uri="{FF2B5EF4-FFF2-40B4-BE49-F238E27FC236}">
                <a16:creationId xmlns:a16="http://schemas.microsoft.com/office/drawing/2014/main" id="{C97244C5-9AD1-3E9E-C1AB-F63D0DCA15BA}"/>
              </a:ext>
            </a:extLst>
          </p:cNvPr>
          <p:cNvSpPr>
            <a:spLocks noGrp="1"/>
          </p:cNvSpPr>
          <p:nvPr>
            <p:ph type="dt" sz="half" idx="2"/>
          </p:nvPr>
        </p:nvSpPr>
        <p:spPr/>
        <p:txBody>
          <a:bodyPr/>
          <a:lstStyle/>
          <a:p>
            <a:r>
              <a:rPr lang="nl-NL"/>
              <a:t>29-01-2025</a:t>
            </a:r>
          </a:p>
        </p:txBody>
      </p:sp>
      <p:sp>
        <p:nvSpPr>
          <p:cNvPr id="4" name="Tijdelijke aanduiding voor voettekst 3">
            <a:extLst>
              <a:ext uri="{FF2B5EF4-FFF2-40B4-BE49-F238E27FC236}">
                <a16:creationId xmlns:a16="http://schemas.microsoft.com/office/drawing/2014/main" id="{C26378E5-EC57-EAB2-AF5A-7188F9F1431F}"/>
              </a:ext>
            </a:extLst>
          </p:cNvPr>
          <p:cNvSpPr>
            <a:spLocks noGrp="1"/>
          </p:cNvSpPr>
          <p:nvPr>
            <p:ph type="ftr" sz="quarter" idx="3"/>
          </p:nvPr>
        </p:nvSpPr>
        <p:spPr/>
        <p:txBody>
          <a:bodyPr/>
          <a:lstStyle/>
          <a:p>
            <a:r>
              <a:rPr lang="nl-NL"/>
              <a:t>DSP-groep</a:t>
            </a:r>
          </a:p>
        </p:txBody>
      </p:sp>
    </p:spTree>
    <p:extLst>
      <p:ext uri="{BB962C8B-B14F-4D97-AF65-F5344CB8AC3E}">
        <p14:creationId xmlns:p14="http://schemas.microsoft.com/office/powerpoint/2010/main" val="42600538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ABE97F-FBD6-A302-664F-8705D340B414}"/>
              </a:ext>
            </a:extLst>
          </p:cNvPr>
          <p:cNvSpPr>
            <a:spLocks noGrp="1"/>
          </p:cNvSpPr>
          <p:nvPr>
            <p:ph type="title"/>
          </p:nvPr>
        </p:nvSpPr>
        <p:spPr/>
        <p:txBody>
          <a:bodyPr/>
          <a:lstStyle/>
          <a:p>
            <a:r>
              <a:rPr lang="nl-NL"/>
              <a:t>“H</a:t>
            </a:r>
            <a:r>
              <a:rPr lang="nl-NL" b="1">
                <a:effectLst/>
              </a:rPr>
              <a:t>oe kan het jeugddeel van het Ouder- en Jeugdsteunpunt effectief inspelen op de informatie-, steun- en hulpvragen van leerlingen in het PO en VO, in het licht van de ondersteuning die zij nu al ervaren van school en thuis?”</a:t>
            </a:r>
            <a:endParaRPr lang="nl-NL"/>
          </a:p>
        </p:txBody>
      </p:sp>
      <p:sp>
        <p:nvSpPr>
          <p:cNvPr id="8" name="Tijdelijke aanduiding voor dianummer 7">
            <a:extLst>
              <a:ext uri="{FF2B5EF4-FFF2-40B4-BE49-F238E27FC236}">
                <a16:creationId xmlns:a16="http://schemas.microsoft.com/office/drawing/2014/main" id="{13FE4CB9-707D-024C-515A-1334F4B2677D}"/>
              </a:ext>
            </a:extLst>
          </p:cNvPr>
          <p:cNvSpPr>
            <a:spLocks noGrp="1"/>
          </p:cNvSpPr>
          <p:nvPr>
            <p:ph type="sldNum" sz="quarter" idx="12"/>
          </p:nvPr>
        </p:nvSpPr>
        <p:spPr/>
        <p:txBody>
          <a:bodyPr/>
          <a:lstStyle/>
          <a:p>
            <a:fld id="{7B0E1866-377F-5A49-8DB7-E6D9381D60FA}" type="slidenum">
              <a:rPr lang="nl-NL" smtClean="0"/>
              <a:t>2</a:t>
            </a:fld>
            <a:endParaRPr lang="nl-NL"/>
          </a:p>
        </p:txBody>
      </p:sp>
      <p:sp>
        <p:nvSpPr>
          <p:cNvPr id="4" name="Tijdelijke aanduiding voor datum 3">
            <a:extLst>
              <a:ext uri="{FF2B5EF4-FFF2-40B4-BE49-F238E27FC236}">
                <a16:creationId xmlns:a16="http://schemas.microsoft.com/office/drawing/2014/main" id="{020E6790-3E7F-8E76-5651-71F6620FC159}"/>
              </a:ext>
            </a:extLst>
          </p:cNvPr>
          <p:cNvSpPr>
            <a:spLocks noGrp="1"/>
          </p:cNvSpPr>
          <p:nvPr>
            <p:ph type="dt" sz="half" idx="2"/>
          </p:nvPr>
        </p:nvSpPr>
        <p:spPr/>
        <p:txBody>
          <a:bodyPr/>
          <a:lstStyle/>
          <a:p>
            <a:r>
              <a:rPr lang="nl-NL"/>
              <a:t>29-01-2025</a:t>
            </a:r>
          </a:p>
        </p:txBody>
      </p:sp>
      <p:sp>
        <p:nvSpPr>
          <p:cNvPr id="7" name="Tijdelijke aanduiding voor voettekst 6">
            <a:extLst>
              <a:ext uri="{FF2B5EF4-FFF2-40B4-BE49-F238E27FC236}">
                <a16:creationId xmlns:a16="http://schemas.microsoft.com/office/drawing/2014/main" id="{50FC8BA4-E1F4-6396-4939-F1DDCE01E099}"/>
              </a:ext>
            </a:extLst>
          </p:cNvPr>
          <p:cNvSpPr>
            <a:spLocks noGrp="1"/>
          </p:cNvSpPr>
          <p:nvPr>
            <p:ph type="ftr" sz="quarter" idx="3"/>
          </p:nvPr>
        </p:nvSpPr>
        <p:spPr/>
        <p:txBody>
          <a:bodyPr/>
          <a:lstStyle/>
          <a:p>
            <a:r>
              <a:rPr lang="nl-NL"/>
              <a:t>DSP-groep</a:t>
            </a:r>
          </a:p>
        </p:txBody>
      </p:sp>
    </p:spTree>
    <p:extLst>
      <p:ext uri="{BB962C8B-B14F-4D97-AF65-F5344CB8AC3E}">
        <p14:creationId xmlns:p14="http://schemas.microsoft.com/office/powerpoint/2010/main" val="7567643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BF6F3"/>
        </a:solidFill>
        <a:effectLst/>
      </p:bgPr>
    </p:bg>
    <p:spTree>
      <p:nvGrpSpPr>
        <p:cNvPr id="1" name="">
          <a:extLst>
            <a:ext uri="{FF2B5EF4-FFF2-40B4-BE49-F238E27FC236}">
              <a16:creationId xmlns:a16="http://schemas.microsoft.com/office/drawing/2014/main" id="{B07BCC43-C0AC-0BFF-4764-E6464BA4628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1E6C7CB-8EEA-9210-6F45-7467CC7C20D8}"/>
              </a:ext>
            </a:extLst>
          </p:cNvPr>
          <p:cNvSpPr>
            <a:spLocks noGrp="1"/>
          </p:cNvSpPr>
          <p:nvPr>
            <p:ph type="title"/>
          </p:nvPr>
        </p:nvSpPr>
        <p:spPr>
          <a:xfrm>
            <a:off x="1382712" y="1844675"/>
            <a:ext cx="17338676" cy="8305800"/>
          </a:xfrm>
        </p:spPr>
        <p:txBody>
          <a:bodyPr anchor="ctr">
            <a:normAutofit/>
          </a:bodyPr>
          <a:lstStyle/>
          <a:p>
            <a:r>
              <a:rPr lang="nl-NL" dirty="0"/>
              <a:t>Onderzoeksopzet</a:t>
            </a:r>
            <a:br>
              <a:rPr lang="nl-NL" dirty="0"/>
            </a:br>
            <a:br>
              <a:rPr lang="nl-NL" dirty="0"/>
            </a:br>
            <a:r>
              <a:rPr lang="nl-NL" sz="3500" b="0" dirty="0"/>
              <a:t>- Stem van de leerling centraal met aanvullende perspectieven van professionals.</a:t>
            </a:r>
            <a:br>
              <a:rPr lang="nl-NL" sz="3500" b="0" dirty="0"/>
            </a:br>
            <a:r>
              <a:rPr lang="nl-NL" sz="3500" dirty="0"/>
              <a:t> </a:t>
            </a:r>
            <a:br>
              <a:rPr lang="nl-NL" sz="3500" dirty="0"/>
            </a:br>
            <a:r>
              <a:rPr lang="nl-NL" sz="3500" b="0" dirty="0"/>
              <a:t>-</a:t>
            </a:r>
            <a:r>
              <a:rPr lang="nl-NL" sz="3500" dirty="0"/>
              <a:t> </a:t>
            </a:r>
            <a:r>
              <a:rPr lang="nl-NL" sz="3500" b="0" dirty="0"/>
              <a:t>Samenwerking met peer-</a:t>
            </a:r>
            <a:r>
              <a:rPr lang="nl-NL" sz="3500" b="0" dirty="0" err="1"/>
              <a:t>researchers</a:t>
            </a:r>
            <a:r>
              <a:rPr lang="nl-NL" sz="3500" b="0" dirty="0"/>
              <a:t> Yara, Lena en Joëlle.</a:t>
            </a:r>
            <a:br>
              <a:rPr lang="nl-NL" sz="3500" b="0" dirty="0"/>
            </a:br>
            <a:br>
              <a:rPr lang="nl-NL" sz="3500" b="0" dirty="0"/>
            </a:br>
            <a:r>
              <a:rPr lang="nl-NL" sz="3500" b="0" dirty="0"/>
              <a:t>- Methoden: </a:t>
            </a:r>
            <a:br>
              <a:rPr lang="nl-NL" sz="3500" b="0" dirty="0"/>
            </a:br>
            <a:r>
              <a:rPr lang="nl-NL" sz="3500" b="0" dirty="0"/>
              <a:t>	Documentenanalyse</a:t>
            </a:r>
            <a:br>
              <a:rPr lang="nl-NL" sz="3500" b="0" dirty="0"/>
            </a:br>
            <a:r>
              <a:rPr lang="nl-NL" sz="3500" b="0" dirty="0"/>
              <a:t>	31 kwalitatieve interviews met leerlingen  </a:t>
            </a:r>
            <a:br>
              <a:rPr lang="nl-NL" sz="3500" b="0" dirty="0"/>
            </a:br>
            <a:r>
              <a:rPr lang="nl-NL" sz="3500" b="0" dirty="0"/>
              <a:t>	Digitale vragenlijst ingevuld door 153 leerlingen</a:t>
            </a:r>
            <a:br>
              <a:rPr lang="nl-NL" sz="3500" b="0" dirty="0"/>
            </a:br>
            <a:r>
              <a:rPr lang="nl-NL" sz="3500" b="0" dirty="0"/>
              <a:t>	Gesprekken met professionals</a:t>
            </a:r>
            <a:br>
              <a:rPr lang="nl-NL" b="0" dirty="0"/>
            </a:br>
            <a:br>
              <a:rPr lang="nl-NL" b="0" dirty="0"/>
            </a:br>
            <a:endParaRPr lang="nl-NL" dirty="0"/>
          </a:p>
        </p:txBody>
      </p:sp>
      <p:sp>
        <p:nvSpPr>
          <p:cNvPr id="8" name="Tijdelijke aanduiding voor dianummer 7">
            <a:extLst>
              <a:ext uri="{FF2B5EF4-FFF2-40B4-BE49-F238E27FC236}">
                <a16:creationId xmlns:a16="http://schemas.microsoft.com/office/drawing/2014/main" id="{8D0A25FF-79E6-3C7B-F478-22E99C04BBE1}"/>
              </a:ext>
            </a:extLst>
          </p:cNvPr>
          <p:cNvSpPr>
            <a:spLocks noGrp="1"/>
          </p:cNvSpPr>
          <p:nvPr>
            <p:ph type="sldNum" sz="quarter" idx="12"/>
          </p:nvPr>
        </p:nvSpPr>
        <p:spPr/>
        <p:txBody>
          <a:bodyPr/>
          <a:lstStyle/>
          <a:p>
            <a:fld id="{7B0E1866-377F-5A49-8DB7-E6D9381D60FA}" type="slidenum">
              <a:rPr lang="nl-NL" smtClean="0"/>
              <a:t>3</a:t>
            </a:fld>
            <a:endParaRPr lang="nl-NL"/>
          </a:p>
        </p:txBody>
      </p:sp>
      <p:sp>
        <p:nvSpPr>
          <p:cNvPr id="4" name="Tijdelijke aanduiding voor datum 3">
            <a:extLst>
              <a:ext uri="{FF2B5EF4-FFF2-40B4-BE49-F238E27FC236}">
                <a16:creationId xmlns:a16="http://schemas.microsoft.com/office/drawing/2014/main" id="{16D28E85-BDED-19D0-5801-3DD7DDCB5858}"/>
              </a:ext>
            </a:extLst>
          </p:cNvPr>
          <p:cNvSpPr>
            <a:spLocks noGrp="1"/>
          </p:cNvSpPr>
          <p:nvPr>
            <p:ph type="dt" sz="half" idx="2"/>
          </p:nvPr>
        </p:nvSpPr>
        <p:spPr/>
        <p:txBody>
          <a:bodyPr/>
          <a:lstStyle/>
          <a:p>
            <a:r>
              <a:rPr lang="nl-NL"/>
              <a:t>29-01-2025</a:t>
            </a:r>
          </a:p>
        </p:txBody>
      </p:sp>
      <p:sp>
        <p:nvSpPr>
          <p:cNvPr id="7" name="Tijdelijke aanduiding voor voettekst 6">
            <a:extLst>
              <a:ext uri="{FF2B5EF4-FFF2-40B4-BE49-F238E27FC236}">
                <a16:creationId xmlns:a16="http://schemas.microsoft.com/office/drawing/2014/main" id="{E2247833-ABFA-A6FB-2D26-96619E08D6B0}"/>
              </a:ext>
            </a:extLst>
          </p:cNvPr>
          <p:cNvSpPr>
            <a:spLocks noGrp="1"/>
          </p:cNvSpPr>
          <p:nvPr>
            <p:ph type="ftr" sz="quarter" idx="3"/>
          </p:nvPr>
        </p:nvSpPr>
        <p:spPr/>
        <p:txBody>
          <a:bodyPr/>
          <a:lstStyle/>
          <a:p>
            <a:r>
              <a:rPr lang="nl-NL"/>
              <a:t>DSP-groep</a:t>
            </a:r>
          </a:p>
        </p:txBody>
      </p:sp>
    </p:spTree>
    <p:extLst>
      <p:ext uri="{BB962C8B-B14F-4D97-AF65-F5344CB8AC3E}">
        <p14:creationId xmlns:p14="http://schemas.microsoft.com/office/powerpoint/2010/main" val="22493118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092B67-1E2F-1AEF-E515-88177FB22AB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8A4D2BB-50AB-2981-647A-C80CF2142016}"/>
              </a:ext>
            </a:extLst>
          </p:cNvPr>
          <p:cNvSpPr>
            <a:spLocks noGrp="1"/>
          </p:cNvSpPr>
          <p:nvPr>
            <p:ph type="title"/>
          </p:nvPr>
        </p:nvSpPr>
        <p:spPr>
          <a:xfrm>
            <a:off x="1382712" y="1844675"/>
            <a:ext cx="17338676" cy="8305800"/>
          </a:xfrm>
        </p:spPr>
        <p:txBody>
          <a:bodyPr anchor="t">
            <a:normAutofit/>
          </a:bodyPr>
          <a:lstStyle/>
          <a:p>
            <a:r>
              <a:rPr lang="nl-NL" dirty="0"/>
              <a:t>Ervaringen peer-</a:t>
            </a:r>
            <a:r>
              <a:rPr lang="nl-NL" dirty="0" err="1"/>
              <a:t>researchers</a:t>
            </a:r>
            <a:r>
              <a:rPr lang="nl-NL" dirty="0"/>
              <a:t> Yara en Lena</a:t>
            </a:r>
            <a:br>
              <a:rPr lang="nl-NL" dirty="0"/>
            </a:br>
            <a:br>
              <a:rPr lang="nl-NL" sz="4000" i="1" dirty="0"/>
            </a:br>
            <a:br>
              <a:rPr lang="nl-NL" dirty="0"/>
            </a:br>
            <a:r>
              <a:rPr lang="nl-NL" sz="3500" dirty="0"/>
              <a:t>Voorkeur voor verschillende vormen van communicatie</a:t>
            </a:r>
            <a:br>
              <a:rPr lang="nl-NL" sz="3500" dirty="0"/>
            </a:br>
            <a:r>
              <a:rPr lang="nl-NL" sz="3500" b="0" dirty="0"/>
              <a:t>“Maar ik wil niet praten, ik app of chat liever met iemand”</a:t>
            </a:r>
            <a:br>
              <a:rPr lang="nl-NL" sz="3500" b="0" dirty="0"/>
            </a:br>
            <a:r>
              <a:rPr lang="nl-NL" sz="3500" b="0" dirty="0"/>
              <a:t>“Ik wil wel met een persoon praten, niet met een robot of </a:t>
            </a:r>
            <a:r>
              <a:rPr lang="nl-NL" sz="3500" b="0" dirty="0" err="1"/>
              <a:t>Chatgpt</a:t>
            </a:r>
            <a:r>
              <a:rPr lang="nl-NL" sz="3500" b="0" dirty="0"/>
              <a:t>”</a:t>
            </a:r>
            <a:br>
              <a:rPr lang="nl-NL" sz="3500" b="0" dirty="0"/>
            </a:br>
            <a:br>
              <a:rPr lang="nl-NL" sz="3500" b="0" dirty="0"/>
            </a:br>
            <a:br>
              <a:rPr lang="nl-NL" sz="3500" b="0" dirty="0"/>
            </a:br>
            <a:r>
              <a:rPr lang="nl-NL" sz="3500" dirty="0"/>
              <a:t>Thema pesten leeft onder leerlingen</a:t>
            </a:r>
            <a:br>
              <a:rPr lang="nl-NL" sz="3500" b="0" dirty="0"/>
            </a:br>
            <a:r>
              <a:rPr lang="nl-NL" sz="3500" b="0" dirty="0"/>
              <a:t>“Het zou fijn zijn als het steunpunt helpt met pesten”</a:t>
            </a:r>
            <a:br>
              <a:rPr lang="nl-NL" b="0" dirty="0"/>
            </a:br>
            <a:endParaRPr lang="nl-NL" dirty="0"/>
          </a:p>
        </p:txBody>
      </p:sp>
      <p:sp>
        <p:nvSpPr>
          <p:cNvPr id="8" name="Tijdelijke aanduiding voor dianummer 7">
            <a:extLst>
              <a:ext uri="{FF2B5EF4-FFF2-40B4-BE49-F238E27FC236}">
                <a16:creationId xmlns:a16="http://schemas.microsoft.com/office/drawing/2014/main" id="{868D4AD7-1F8C-D8C2-D4BA-B283B45549E5}"/>
              </a:ext>
            </a:extLst>
          </p:cNvPr>
          <p:cNvSpPr>
            <a:spLocks noGrp="1"/>
          </p:cNvSpPr>
          <p:nvPr>
            <p:ph type="sldNum" sz="quarter" idx="12"/>
          </p:nvPr>
        </p:nvSpPr>
        <p:spPr/>
        <p:txBody>
          <a:bodyPr/>
          <a:lstStyle/>
          <a:p>
            <a:fld id="{7B0E1866-377F-5A49-8DB7-E6D9381D60FA}" type="slidenum">
              <a:rPr lang="nl-NL" smtClean="0"/>
              <a:t>4</a:t>
            </a:fld>
            <a:endParaRPr lang="nl-NL"/>
          </a:p>
        </p:txBody>
      </p:sp>
      <p:sp>
        <p:nvSpPr>
          <p:cNvPr id="4" name="Tijdelijke aanduiding voor datum 3">
            <a:extLst>
              <a:ext uri="{FF2B5EF4-FFF2-40B4-BE49-F238E27FC236}">
                <a16:creationId xmlns:a16="http://schemas.microsoft.com/office/drawing/2014/main" id="{0106A300-F50C-67C5-2293-65A580B0788F}"/>
              </a:ext>
            </a:extLst>
          </p:cNvPr>
          <p:cNvSpPr>
            <a:spLocks noGrp="1"/>
          </p:cNvSpPr>
          <p:nvPr>
            <p:ph type="dt" sz="half" idx="2"/>
          </p:nvPr>
        </p:nvSpPr>
        <p:spPr/>
        <p:txBody>
          <a:bodyPr/>
          <a:lstStyle/>
          <a:p>
            <a:r>
              <a:rPr lang="nl-NL" dirty="0"/>
              <a:t>29-01-2025</a:t>
            </a:r>
          </a:p>
        </p:txBody>
      </p:sp>
      <p:sp>
        <p:nvSpPr>
          <p:cNvPr id="7" name="Tijdelijke aanduiding voor voettekst 6">
            <a:extLst>
              <a:ext uri="{FF2B5EF4-FFF2-40B4-BE49-F238E27FC236}">
                <a16:creationId xmlns:a16="http://schemas.microsoft.com/office/drawing/2014/main" id="{6498BCAD-0AF1-BFB3-F698-E01396BFA601}"/>
              </a:ext>
            </a:extLst>
          </p:cNvPr>
          <p:cNvSpPr>
            <a:spLocks noGrp="1"/>
          </p:cNvSpPr>
          <p:nvPr>
            <p:ph type="ftr" sz="quarter" idx="3"/>
          </p:nvPr>
        </p:nvSpPr>
        <p:spPr/>
        <p:txBody>
          <a:bodyPr/>
          <a:lstStyle/>
          <a:p>
            <a:r>
              <a:rPr lang="nl-NL"/>
              <a:t>DSP-groep</a:t>
            </a:r>
          </a:p>
        </p:txBody>
      </p:sp>
    </p:spTree>
    <p:extLst>
      <p:ext uri="{BB962C8B-B14F-4D97-AF65-F5344CB8AC3E}">
        <p14:creationId xmlns:p14="http://schemas.microsoft.com/office/powerpoint/2010/main" val="21730801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BF6F3"/>
        </a:solidFill>
        <a:effectLst/>
      </p:bgPr>
    </p:bg>
    <p:spTree>
      <p:nvGrpSpPr>
        <p:cNvPr id="1" name="">
          <a:extLst>
            <a:ext uri="{FF2B5EF4-FFF2-40B4-BE49-F238E27FC236}">
              <a16:creationId xmlns:a16="http://schemas.microsoft.com/office/drawing/2014/main" id="{75E298CC-6FD0-D896-C167-39053870782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CE19970-F714-7540-7529-0AF9E415FCDD}"/>
              </a:ext>
            </a:extLst>
          </p:cNvPr>
          <p:cNvSpPr>
            <a:spLocks noGrp="1"/>
          </p:cNvSpPr>
          <p:nvPr>
            <p:ph type="title"/>
          </p:nvPr>
        </p:nvSpPr>
        <p:spPr>
          <a:xfrm>
            <a:off x="1382712" y="1844675"/>
            <a:ext cx="17338676" cy="8305800"/>
          </a:xfrm>
        </p:spPr>
        <p:txBody>
          <a:bodyPr anchor="ctr">
            <a:normAutofit/>
          </a:bodyPr>
          <a:lstStyle/>
          <a:p>
            <a:r>
              <a:rPr lang="nl-NL"/>
              <a:t>Bekendheid - “Dit hoor ik voor het eerst”</a:t>
            </a:r>
            <a:br>
              <a:rPr lang="nl-NL" sz="3500" b="0"/>
            </a:br>
            <a:br>
              <a:rPr lang="nl-NL" sz="3500" b="0" i="1"/>
            </a:br>
            <a:r>
              <a:rPr lang="nl-NL" sz="3500" b="0"/>
              <a:t>De zichtbaarheid en bekendheid van het OJS bij leerlingen (en scholen) is momenteel (zeer) beperkt. </a:t>
            </a:r>
            <a:br>
              <a:rPr lang="nl-NL" sz="3500" b="0"/>
            </a:br>
            <a:br>
              <a:rPr lang="nl-NL" sz="3500" b="0"/>
            </a:br>
            <a:r>
              <a:rPr lang="nl-NL" sz="3500"/>
              <a:t>Aanbevelingen</a:t>
            </a:r>
            <a:br>
              <a:rPr lang="nl-NL" sz="3500" b="0"/>
            </a:br>
            <a:r>
              <a:rPr lang="nl-NL" sz="3500" b="0"/>
              <a:t>- Draag het OJS structureel uit via samenwerkingsverbanden naar scholen, ouders, leerlingen.</a:t>
            </a:r>
            <a:br>
              <a:rPr lang="nl-NL" sz="3500" b="0"/>
            </a:br>
            <a:r>
              <a:rPr lang="nl-NL" sz="3500" b="0"/>
              <a:t>- Wees zichtbaar op school. Herhaling is hierbij belangrijk.</a:t>
            </a:r>
            <a:br>
              <a:rPr lang="nl-NL" sz="3500" b="0"/>
            </a:br>
            <a:r>
              <a:rPr lang="nl-NL" sz="3500" b="0"/>
              <a:t>- Communiceer in jongerentaal.</a:t>
            </a:r>
            <a:br>
              <a:rPr lang="nl-NL" sz="3500" b="0"/>
            </a:br>
            <a:r>
              <a:rPr lang="nl-NL" sz="3500" b="0"/>
              <a:t>- Herzie naam en branding.</a:t>
            </a:r>
            <a:br>
              <a:rPr lang="nl-NL" sz="3500" b="0"/>
            </a:br>
            <a:r>
              <a:rPr lang="nl-NL" sz="3500" b="0"/>
              <a:t>- Betrek jongeren bij de vormgeving en inrichting van het OJS.</a:t>
            </a:r>
            <a:br>
              <a:rPr lang="nl-NL" sz="3500" b="0"/>
            </a:br>
            <a:br>
              <a:rPr lang="nl-NL" sz="3500" b="0"/>
            </a:br>
            <a:endParaRPr lang="nl-NL" sz="3500" i="1"/>
          </a:p>
        </p:txBody>
      </p:sp>
      <p:sp>
        <p:nvSpPr>
          <p:cNvPr id="8" name="Tijdelijke aanduiding voor dianummer 7">
            <a:extLst>
              <a:ext uri="{FF2B5EF4-FFF2-40B4-BE49-F238E27FC236}">
                <a16:creationId xmlns:a16="http://schemas.microsoft.com/office/drawing/2014/main" id="{A9B2A91B-9266-93C2-3CD1-FCC4FD7E4ACA}"/>
              </a:ext>
            </a:extLst>
          </p:cNvPr>
          <p:cNvSpPr>
            <a:spLocks noGrp="1"/>
          </p:cNvSpPr>
          <p:nvPr>
            <p:ph type="sldNum" sz="quarter" idx="12"/>
          </p:nvPr>
        </p:nvSpPr>
        <p:spPr/>
        <p:txBody>
          <a:bodyPr/>
          <a:lstStyle/>
          <a:p>
            <a:fld id="{7B0E1866-377F-5A49-8DB7-E6D9381D60FA}" type="slidenum">
              <a:rPr lang="nl-NL" smtClean="0"/>
              <a:t>5</a:t>
            </a:fld>
            <a:endParaRPr lang="nl-NL"/>
          </a:p>
        </p:txBody>
      </p:sp>
      <p:sp>
        <p:nvSpPr>
          <p:cNvPr id="4" name="Tijdelijke aanduiding voor datum 3">
            <a:extLst>
              <a:ext uri="{FF2B5EF4-FFF2-40B4-BE49-F238E27FC236}">
                <a16:creationId xmlns:a16="http://schemas.microsoft.com/office/drawing/2014/main" id="{F6CD94AC-81ED-45E0-27FC-D2422E0EFAB8}"/>
              </a:ext>
            </a:extLst>
          </p:cNvPr>
          <p:cNvSpPr>
            <a:spLocks noGrp="1"/>
          </p:cNvSpPr>
          <p:nvPr>
            <p:ph type="dt" sz="half" idx="2"/>
          </p:nvPr>
        </p:nvSpPr>
        <p:spPr/>
        <p:txBody>
          <a:bodyPr/>
          <a:lstStyle/>
          <a:p>
            <a:r>
              <a:rPr lang="nl-NL"/>
              <a:t>29-01-2025</a:t>
            </a:r>
          </a:p>
        </p:txBody>
      </p:sp>
      <p:sp>
        <p:nvSpPr>
          <p:cNvPr id="7" name="Tijdelijke aanduiding voor voettekst 6">
            <a:extLst>
              <a:ext uri="{FF2B5EF4-FFF2-40B4-BE49-F238E27FC236}">
                <a16:creationId xmlns:a16="http://schemas.microsoft.com/office/drawing/2014/main" id="{AEADD6EF-A548-8810-4A29-9924CAC21D1E}"/>
              </a:ext>
            </a:extLst>
          </p:cNvPr>
          <p:cNvSpPr>
            <a:spLocks noGrp="1"/>
          </p:cNvSpPr>
          <p:nvPr>
            <p:ph type="ftr" sz="quarter" idx="3"/>
          </p:nvPr>
        </p:nvSpPr>
        <p:spPr/>
        <p:txBody>
          <a:bodyPr/>
          <a:lstStyle/>
          <a:p>
            <a:r>
              <a:rPr lang="nl-NL"/>
              <a:t>DSP-groep</a:t>
            </a:r>
          </a:p>
        </p:txBody>
      </p:sp>
    </p:spTree>
    <p:extLst>
      <p:ext uri="{BB962C8B-B14F-4D97-AF65-F5344CB8AC3E}">
        <p14:creationId xmlns:p14="http://schemas.microsoft.com/office/powerpoint/2010/main" val="41013006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BF6F3"/>
        </a:solidFill>
        <a:effectLst/>
      </p:bgPr>
    </p:bg>
    <p:spTree>
      <p:nvGrpSpPr>
        <p:cNvPr id="1" name="">
          <a:extLst>
            <a:ext uri="{FF2B5EF4-FFF2-40B4-BE49-F238E27FC236}">
              <a16:creationId xmlns:a16="http://schemas.microsoft.com/office/drawing/2014/main" id="{EEF0C997-688C-3EBF-4A73-E33CC7A6DDA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FBB5ED5-F2D2-B50B-FC26-B7E2127075D6}"/>
              </a:ext>
            </a:extLst>
          </p:cNvPr>
          <p:cNvSpPr>
            <a:spLocks noGrp="1"/>
          </p:cNvSpPr>
          <p:nvPr>
            <p:ph type="title"/>
          </p:nvPr>
        </p:nvSpPr>
        <p:spPr>
          <a:xfrm>
            <a:off x="1382712" y="1844675"/>
            <a:ext cx="17338676" cy="8305800"/>
          </a:xfrm>
        </p:spPr>
        <p:txBody>
          <a:bodyPr anchor="ctr">
            <a:normAutofit/>
          </a:bodyPr>
          <a:lstStyle/>
          <a:p>
            <a:r>
              <a:rPr lang="nl-NL"/>
              <a:t>Toegankelijkheid - “Ik vind het eng om een vreemde te spreken”</a:t>
            </a:r>
            <a:br>
              <a:rPr lang="nl-NL" sz="3500" b="0"/>
            </a:br>
            <a:br>
              <a:rPr lang="nl-NL" sz="3500" b="0" i="1"/>
            </a:br>
            <a:r>
              <a:rPr lang="nl-NL" sz="3500" b="0"/>
              <a:t>Leerlingen zoeken hulp bij mensen die ze kennen en vertrouwen. Een extern steunpunt voelt voor hen afstandelijk en spannend. </a:t>
            </a:r>
            <a:br>
              <a:rPr lang="nl-NL" sz="3500" b="0"/>
            </a:br>
            <a:br>
              <a:rPr lang="nl-NL" sz="3500" b="0"/>
            </a:br>
            <a:r>
              <a:rPr lang="nl-NL" sz="3500"/>
              <a:t>Aanbevelingen</a:t>
            </a:r>
            <a:br>
              <a:rPr lang="nl-NL" sz="3500" b="0"/>
            </a:br>
            <a:r>
              <a:rPr lang="nl-NL" sz="3500" b="0"/>
              <a:t>- Werk </a:t>
            </a:r>
            <a:r>
              <a:rPr lang="nl-NL" sz="3500" b="0" err="1"/>
              <a:t>outreachend</a:t>
            </a:r>
            <a:r>
              <a:rPr lang="nl-NL" sz="3500" b="0"/>
              <a:t>.</a:t>
            </a:r>
            <a:br>
              <a:rPr lang="nl-NL" sz="3500" b="0"/>
            </a:br>
            <a:r>
              <a:rPr lang="nl-NL" sz="3500" b="0"/>
              <a:t>- Zorg voor vast OJS-aanspreekpunt per school(groep).</a:t>
            </a:r>
            <a:br>
              <a:rPr lang="nl-NL" sz="3500" b="0"/>
            </a:br>
            <a:r>
              <a:rPr lang="nl-NL" sz="3500" b="0"/>
              <a:t>- Investeer in zichtbaarheid, relatie en vertrouwen.</a:t>
            </a:r>
            <a:br>
              <a:rPr lang="nl-NL" sz="3500" b="0"/>
            </a:br>
            <a:r>
              <a:rPr lang="nl-NL" sz="3500" b="0"/>
              <a:t>- Bied meerdere contactvormen (in overleg met leerlingen).</a:t>
            </a:r>
            <a:br>
              <a:rPr lang="nl-NL" sz="3500" b="0"/>
            </a:br>
            <a:r>
              <a:rPr lang="nl-NL" sz="3500" b="0"/>
              <a:t>- Differentieer naar PO/VO.</a:t>
            </a:r>
            <a:br>
              <a:rPr lang="nl-NL" sz="3500" b="0"/>
            </a:br>
            <a:r>
              <a:rPr lang="nl-NL" sz="3500" b="0"/>
              <a:t>- Gebruik ouders en school als </a:t>
            </a:r>
            <a:r>
              <a:rPr lang="nl-NL" sz="3500" b="0" err="1"/>
              <a:t>toeleiders</a:t>
            </a:r>
            <a:r>
              <a:rPr lang="nl-NL" sz="3500" b="0"/>
              <a:t>.</a:t>
            </a:r>
            <a:endParaRPr lang="nl-NL" sz="3500" i="1"/>
          </a:p>
        </p:txBody>
      </p:sp>
      <p:sp>
        <p:nvSpPr>
          <p:cNvPr id="8" name="Tijdelijke aanduiding voor dianummer 7">
            <a:extLst>
              <a:ext uri="{FF2B5EF4-FFF2-40B4-BE49-F238E27FC236}">
                <a16:creationId xmlns:a16="http://schemas.microsoft.com/office/drawing/2014/main" id="{C0C03304-6E20-A044-85EC-E5D490396C5F}"/>
              </a:ext>
            </a:extLst>
          </p:cNvPr>
          <p:cNvSpPr>
            <a:spLocks noGrp="1"/>
          </p:cNvSpPr>
          <p:nvPr>
            <p:ph type="sldNum" sz="quarter" idx="12"/>
          </p:nvPr>
        </p:nvSpPr>
        <p:spPr/>
        <p:txBody>
          <a:bodyPr/>
          <a:lstStyle/>
          <a:p>
            <a:fld id="{7B0E1866-377F-5A49-8DB7-E6D9381D60FA}" type="slidenum">
              <a:rPr lang="nl-NL" smtClean="0"/>
              <a:t>6</a:t>
            </a:fld>
            <a:endParaRPr lang="nl-NL"/>
          </a:p>
        </p:txBody>
      </p:sp>
      <p:sp>
        <p:nvSpPr>
          <p:cNvPr id="4" name="Tijdelijke aanduiding voor datum 3">
            <a:extLst>
              <a:ext uri="{FF2B5EF4-FFF2-40B4-BE49-F238E27FC236}">
                <a16:creationId xmlns:a16="http://schemas.microsoft.com/office/drawing/2014/main" id="{DBCF1468-2975-2161-D3AE-331F2E06CCA5}"/>
              </a:ext>
            </a:extLst>
          </p:cNvPr>
          <p:cNvSpPr>
            <a:spLocks noGrp="1"/>
          </p:cNvSpPr>
          <p:nvPr>
            <p:ph type="dt" sz="half" idx="2"/>
          </p:nvPr>
        </p:nvSpPr>
        <p:spPr/>
        <p:txBody>
          <a:bodyPr/>
          <a:lstStyle/>
          <a:p>
            <a:r>
              <a:rPr lang="nl-NL"/>
              <a:t>29-01-2025</a:t>
            </a:r>
          </a:p>
        </p:txBody>
      </p:sp>
      <p:sp>
        <p:nvSpPr>
          <p:cNvPr id="7" name="Tijdelijke aanduiding voor voettekst 6">
            <a:extLst>
              <a:ext uri="{FF2B5EF4-FFF2-40B4-BE49-F238E27FC236}">
                <a16:creationId xmlns:a16="http://schemas.microsoft.com/office/drawing/2014/main" id="{07693C7D-066B-B6D2-99AD-DE8A2C4B561D}"/>
              </a:ext>
            </a:extLst>
          </p:cNvPr>
          <p:cNvSpPr>
            <a:spLocks noGrp="1"/>
          </p:cNvSpPr>
          <p:nvPr>
            <p:ph type="ftr" sz="quarter" idx="3"/>
          </p:nvPr>
        </p:nvSpPr>
        <p:spPr/>
        <p:txBody>
          <a:bodyPr/>
          <a:lstStyle/>
          <a:p>
            <a:r>
              <a:rPr lang="nl-NL"/>
              <a:t>DSP-groep</a:t>
            </a:r>
          </a:p>
        </p:txBody>
      </p:sp>
    </p:spTree>
    <p:extLst>
      <p:ext uri="{BB962C8B-B14F-4D97-AF65-F5344CB8AC3E}">
        <p14:creationId xmlns:p14="http://schemas.microsoft.com/office/powerpoint/2010/main" val="35938834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BF6F3"/>
        </a:solidFill>
        <a:effectLst/>
      </p:bgPr>
    </p:bg>
    <p:spTree>
      <p:nvGrpSpPr>
        <p:cNvPr id="1" name="">
          <a:extLst>
            <a:ext uri="{FF2B5EF4-FFF2-40B4-BE49-F238E27FC236}">
              <a16:creationId xmlns:a16="http://schemas.microsoft.com/office/drawing/2014/main" id="{D6EAEB3D-1CBA-DB53-424D-7DDC6D387D3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F8EFA9D-8E58-7DFC-C882-8CB2379CE789}"/>
              </a:ext>
            </a:extLst>
          </p:cNvPr>
          <p:cNvSpPr>
            <a:spLocks noGrp="1"/>
          </p:cNvSpPr>
          <p:nvPr>
            <p:ph type="title"/>
          </p:nvPr>
        </p:nvSpPr>
        <p:spPr>
          <a:xfrm>
            <a:off x="1382712" y="1844675"/>
            <a:ext cx="17338676" cy="8305800"/>
          </a:xfrm>
        </p:spPr>
        <p:txBody>
          <a:bodyPr anchor="ctr">
            <a:normAutofit/>
          </a:bodyPr>
          <a:lstStyle/>
          <a:p>
            <a:r>
              <a:rPr lang="nl-NL"/>
              <a:t>Ondersteuningsbehoeften - “Ik weet niet altijd wat ik moet vragen”</a:t>
            </a:r>
            <a:br>
              <a:rPr lang="nl-NL" sz="3500" b="0"/>
            </a:br>
            <a:br>
              <a:rPr lang="nl-NL" sz="3500" b="0" i="1"/>
            </a:br>
            <a:r>
              <a:rPr lang="nl-NL" sz="3500" b="0"/>
              <a:t>Leerlingen hebben wel degelijk ondersteuningsbehoeften, maar vinden het vaak lastig die te verwoorden.</a:t>
            </a:r>
            <a:br>
              <a:rPr lang="nl-NL" sz="3500" b="0"/>
            </a:br>
            <a:br>
              <a:rPr lang="nl-NL" sz="3500" b="0"/>
            </a:br>
            <a:r>
              <a:rPr lang="nl-NL" sz="3500"/>
              <a:t>Aanbevelingen</a:t>
            </a:r>
            <a:br>
              <a:rPr lang="nl-NL" sz="3500" b="0"/>
            </a:br>
            <a:r>
              <a:rPr lang="nl-NL" sz="3500" b="0"/>
              <a:t>- Help leerlingen hun vragen te verkennen en te verwoorden.</a:t>
            </a:r>
            <a:br>
              <a:rPr lang="nl-NL" sz="3500" b="0"/>
            </a:br>
            <a:r>
              <a:rPr lang="nl-NL" sz="3500" b="0"/>
              <a:t>- Stimuleer en ondersteun scholen bij het structureel ophalen van de stem van leerlingen.</a:t>
            </a:r>
            <a:br>
              <a:rPr lang="nl-NL" sz="3500" b="0"/>
            </a:br>
            <a:r>
              <a:rPr lang="nl-NL" sz="3500" b="0"/>
              <a:t>- Treed op als wegwijzer.</a:t>
            </a:r>
            <a:br>
              <a:rPr lang="nl-NL" sz="3500" b="0"/>
            </a:br>
            <a:r>
              <a:rPr lang="nl-NL" sz="3500" b="0"/>
              <a:t>- Positioneer het jeugddeel adviserend en laagdrempelig.</a:t>
            </a:r>
            <a:endParaRPr lang="nl-NL" sz="3500" i="1"/>
          </a:p>
        </p:txBody>
      </p:sp>
      <p:sp>
        <p:nvSpPr>
          <p:cNvPr id="8" name="Tijdelijke aanduiding voor dianummer 7">
            <a:extLst>
              <a:ext uri="{FF2B5EF4-FFF2-40B4-BE49-F238E27FC236}">
                <a16:creationId xmlns:a16="http://schemas.microsoft.com/office/drawing/2014/main" id="{BAC51973-E42E-0C10-C090-55D6824747F3}"/>
              </a:ext>
            </a:extLst>
          </p:cNvPr>
          <p:cNvSpPr>
            <a:spLocks noGrp="1"/>
          </p:cNvSpPr>
          <p:nvPr>
            <p:ph type="sldNum" sz="quarter" idx="12"/>
          </p:nvPr>
        </p:nvSpPr>
        <p:spPr/>
        <p:txBody>
          <a:bodyPr/>
          <a:lstStyle/>
          <a:p>
            <a:fld id="{7B0E1866-377F-5A49-8DB7-E6D9381D60FA}" type="slidenum">
              <a:rPr lang="nl-NL" smtClean="0"/>
              <a:t>7</a:t>
            </a:fld>
            <a:endParaRPr lang="nl-NL"/>
          </a:p>
        </p:txBody>
      </p:sp>
      <p:sp>
        <p:nvSpPr>
          <p:cNvPr id="4" name="Tijdelijke aanduiding voor datum 3">
            <a:extLst>
              <a:ext uri="{FF2B5EF4-FFF2-40B4-BE49-F238E27FC236}">
                <a16:creationId xmlns:a16="http://schemas.microsoft.com/office/drawing/2014/main" id="{F1E5F000-40F1-E15C-2B85-C70742944B04}"/>
              </a:ext>
            </a:extLst>
          </p:cNvPr>
          <p:cNvSpPr>
            <a:spLocks noGrp="1"/>
          </p:cNvSpPr>
          <p:nvPr>
            <p:ph type="dt" sz="half" idx="2"/>
          </p:nvPr>
        </p:nvSpPr>
        <p:spPr/>
        <p:txBody>
          <a:bodyPr/>
          <a:lstStyle/>
          <a:p>
            <a:r>
              <a:rPr lang="nl-NL"/>
              <a:t>29-01-2025</a:t>
            </a:r>
          </a:p>
        </p:txBody>
      </p:sp>
      <p:sp>
        <p:nvSpPr>
          <p:cNvPr id="7" name="Tijdelijke aanduiding voor voettekst 6">
            <a:extLst>
              <a:ext uri="{FF2B5EF4-FFF2-40B4-BE49-F238E27FC236}">
                <a16:creationId xmlns:a16="http://schemas.microsoft.com/office/drawing/2014/main" id="{519272FC-8A2A-3862-0A30-E84F57492085}"/>
              </a:ext>
            </a:extLst>
          </p:cNvPr>
          <p:cNvSpPr>
            <a:spLocks noGrp="1"/>
          </p:cNvSpPr>
          <p:nvPr>
            <p:ph type="ftr" sz="quarter" idx="3"/>
          </p:nvPr>
        </p:nvSpPr>
        <p:spPr/>
        <p:txBody>
          <a:bodyPr/>
          <a:lstStyle/>
          <a:p>
            <a:r>
              <a:rPr lang="nl-NL"/>
              <a:t>DSP-groep</a:t>
            </a:r>
          </a:p>
        </p:txBody>
      </p:sp>
    </p:spTree>
    <p:extLst>
      <p:ext uri="{BB962C8B-B14F-4D97-AF65-F5344CB8AC3E}">
        <p14:creationId xmlns:p14="http://schemas.microsoft.com/office/powerpoint/2010/main" val="17688154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BF6F3"/>
        </a:solidFill>
        <a:effectLst/>
      </p:bgPr>
    </p:bg>
    <p:spTree>
      <p:nvGrpSpPr>
        <p:cNvPr id="1" name="">
          <a:extLst>
            <a:ext uri="{FF2B5EF4-FFF2-40B4-BE49-F238E27FC236}">
              <a16:creationId xmlns:a16="http://schemas.microsoft.com/office/drawing/2014/main" id="{532A2610-E3A5-D546-8DDE-22B6B0F869A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BF80E41-0EFE-7907-F2B9-AB232FA6F4BC}"/>
              </a:ext>
            </a:extLst>
          </p:cNvPr>
          <p:cNvSpPr>
            <a:spLocks noGrp="1"/>
          </p:cNvSpPr>
          <p:nvPr>
            <p:ph type="title"/>
          </p:nvPr>
        </p:nvSpPr>
        <p:spPr>
          <a:xfrm>
            <a:off x="1382712" y="1844675"/>
            <a:ext cx="17338676" cy="8305800"/>
          </a:xfrm>
        </p:spPr>
        <p:txBody>
          <a:bodyPr anchor="ctr">
            <a:normAutofit/>
          </a:bodyPr>
          <a:lstStyle/>
          <a:p>
            <a:r>
              <a:rPr lang="nl-NL"/>
              <a:t>Meerwaarde van het OJS - “Als het vastloopt, is iemand met afstand fijn”</a:t>
            </a:r>
            <a:br>
              <a:rPr lang="nl-NL" sz="3500" b="0"/>
            </a:br>
            <a:br>
              <a:rPr lang="nl-NL" sz="3500" b="0" i="1"/>
            </a:br>
            <a:r>
              <a:rPr lang="nl-NL" sz="3500" b="0"/>
              <a:t>De meeste ondersteuningsvragen van kinderen en jongeren worden thuis en binnen school afgevangen, maar bij gevoelige of vastgelopen situaties zien leerlingen en professionals juist de waarde van een deskundige derde.</a:t>
            </a:r>
            <a:br>
              <a:rPr lang="nl-NL" sz="3500" b="0"/>
            </a:br>
            <a:br>
              <a:rPr lang="nl-NL" sz="3500" b="0"/>
            </a:br>
            <a:r>
              <a:rPr lang="nl-NL" sz="3500"/>
              <a:t>Aanbevelingen</a:t>
            </a:r>
            <a:br>
              <a:rPr lang="nl-NL" sz="3500" b="0"/>
            </a:br>
            <a:r>
              <a:rPr lang="nl-NL" sz="3500" b="0"/>
              <a:t>- Positioneer het OJS als aanvullend vangnet.</a:t>
            </a:r>
            <a:br>
              <a:rPr lang="nl-NL" sz="3500" b="0"/>
            </a:br>
            <a:r>
              <a:rPr lang="nl-NL" sz="3500" b="0"/>
              <a:t>- Zet in op relationele kwaliteiten.</a:t>
            </a:r>
            <a:br>
              <a:rPr lang="nl-NL" sz="3500" b="0"/>
            </a:br>
            <a:r>
              <a:rPr lang="nl-NL" sz="3500" b="0"/>
              <a:t>- Communiceer realistisch.</a:t>
            </a:r>
            <a:endParaRPr lang="nl-NL" sz="3500" i="1"/>
          </a:p>
        </p:txBody>
      </p:sp>
      <p:sp>
        <p:nvSpPr>
          <p:cNvPr id="8" name="Tijdelijke aanduiding voor dianummer 7">
            <a:extLst>
              <a:ext uri="{FF2B5EF4-FFF2-40B4-BE49-F238E27FC236}">
                <a16:creationId xmlns:a16="http://schemas.microsoft.com/office/drawing/2014/main" id="{BDF4A6B9-9F76-8915-8339-A34AD8F661DB}"/>
              </a:ext>
            </a:extLst>
          </p:cNvPr>
          <p:cNvSpPr>
            <a:spLocks noGrp="1"/>
          </p:cNvSpPr>
          <p:nvPr>
            <p:ph type="sldNum" sz="quarter" idx="12"/>
          </p:nvPr>
        </p:nvSpPr>
        <p:spPr/>
        <p:txBody>
          <a:bodyPr/>
          <a:lstStyle/>
          <a:p>
            <a:fld id="{7B0E1866-377F-5A49-8DB7-E6D9381D60FA}" type="slidenum">
              <a:rPr lang="nl-NL" smtClean="0"/>
              <a:t>8</a:t>
            </a:fld>
            <a:endParaRPr lang="nl-NL"/>
          </a:p>
        </p:txBody>
      </p:sp>
      <p:sp>
        <p:nvSpPr>
          <p:cNvPr id="4" name="Tijdelijke aanduiding voor datum 3">
            <a:extLst>
              <a:ext uri="{FF2B5EF4-FFF2-40B4-BE49-F238E27FC236}">
                <a16:creationId xmlns:a16="http://schemas.microsoft.com/office/drawing/2014/main" id="{F33CC8B6-ADA7-D914-A1FC-268F69AAF6D1}"/>
              </a:ext>
            </a:extLst>
          </p:cNvPr>
          <p:cNvSpPr>
            <a:spLocks noGrp="1"/>
          </p:cNvSpPr>
          <p:nvPr>
            <p:ph type="dt" sz="half" idx="2"/>
          </p:nvPr>
        </p:nvSpPr>
        <p:spPr/>
        <p:txBody>
          <a:bodyPr/>
          <a:lstStyle/>
          <a:p>
            <a:r>
              <a:rPr lang="nl-NL"/>
              <a:t>29-01-2025</a:t>
            </a:r>
          </a:p>
        </p:txBody>
      </p:sp>
      <p:sp>
        <p:nvSpPr>
          <p:cNvPr id="7" name="Tijdelijke aanduiding voor voettekst 6">
            <a:extLst>
              <a:ext uri="{FF2B5EF4-FFF2-40B4-BE49-F238E27FC236}">
                <a16:creationId xmlns:a16="http://schemas.microsoft.com/office/drawing/2014/main" id="{93AACE75-44DD-6DBE-6BE1-B89A2EFA6744}"/>
              </a:ext>
            </a:extLst>
          </p:cNvPr>
          <p:cNvSpPr>
            <a:spLocks noGrp="1"/>
          </p:cNvSpPr>
          <p:nvPr>
            <p:ph type="ftr" sz="quarter" idx="3"/>
          </p:nvPr>
        </p:nvSpPr>
        <p:spPr/>
        <p:txBody>
          <a:bodyPr/>
          <a:lstStyle/>
          <a:p>
            <a:r>
              <a:rPr lang="nl-NL"/>
              <a:t>DSP-groep</a:t>
            </a:r>
          </a:p>
        </p:txBody>
      </p:sp>
    </p:spTree>
    <p:extLst>
      <p:ext uri="{BB962C8B-B14F-4D97-AF65-F5344CB8AC3E}">
        <p14:creationId xmlns:p14="http://schemas.microsoft.com/office/powerpoint/2010/main" val="31566337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BF6F3"/>
        </a:solidFill>
        <a:effectLst/>
      </p:bgPr>
    </p:bg>
    <p:spTree>
      <p:nvGrpSpPr>
        <p:cNvPr id="1" name="">
          <a:extLst>
            <a:ext uri="{FF2B5EF4-FFF2-40B4-BE49-F238E27FC236}">
              <a16:creationId xmlns:a16="http://schemas.microsoft.com/office/drawing/2014/main" id="{27AB58D4-03AF-68C4-C597-8DE75C18ED1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22300D1-2802-3F28-D2B0-625E6FB246F8}"/>
              </a:ext>
            </a:extLst>
          </p:cNvPr>
          <p:cNvSpPr>
            <a:spLocks noGrp="1"/>
          </p:cNvSpPr>
          <p:nvPr>
            <p:ph type="title"/>
          </p:nvPr>
        </p:nvSpPr>
        <p:spPr>
          <a:xfrm>
            <a:off x="1382712" y="1844675"/>
            <a:ext cx="17338676" cy="8305800"/>
          </a:xfrm>
        </p:spPr>
        <p:txBody>
          <a:bodyPr anchor="ctr">
            <a:normAutofit/>
          </a:bodyPr>
          <a:lstStyle/>
          <a:p>
            <a:r>
              <a:rPr lang="nl-NL"/>
              <a:t>Rol van school en ouders - “We moeten minder over de leerling praten en meer mét de leerling”</a:t>
            </a:r>
            <a:br>
              <a:rPr lang="nl-NL" sz="3500" b="0"/>
            </a:br>
            <a:br>
              <a:rPr lang="nl-NL" sz="3500" b="0" i="1"/>
            </a:br>
            <a:r>
              <a:rPr lang="nl-NL" sz="3500" b="0"/>
              <a:t>Sterke verschillen tussen scholen in hoe zij leerlingen betrekken bij hun eigen ontwikkeling en ondersteuningsproces. Ouders vormen daarnaast een cruciale schakel. </a:t>
            </a:r>
            <a:br>
              <a:rPr lang="nl-NL" sz="3500" b="0"/>
            </a:br>
            <a:br>
              <a:rPr lang="nl-NL" sz="3500" b="0"/>
            </a:br>
            <a:r>
              <a:rPr lang="nl-NL" sz="3500"/>
              <a:t>Aanbevelingen</a:t>
            </a:r>
            <a:br>
              <a:rPr lang="nl-NL" sz="3500" b="0"/>
            </a:br>
            <a:r>
              <a:rPr lang="nl-NL" sz="3500" b="0"/>
              <a:t>- Versterk de stem van de leerling zelf.</a:t>
            </a:r>
            <a:br>
              <a:rPr lang="nl-NL" sz="3500" b="0"/>
            </a:br>
            <a:r>
              <a:rPr lang="nl-NL" sz="3500" b="0"/>
              <a:t>- Stimuleer een gezamenlijke aanpak tussen school, ouders en leerling met het OJS als meedenker waar passend. </a:t>
            </a:r>
            <a:br>
              <a:rPr lang="nl-NL" sz="3500" b="0"/>
            </a:br>
            <a:r>
              <a:rPr lang="nl-NL" sz="3500" b="0"/>
              <a:t>- Zorg dat ouders en scholen het OJS kennen en weten hoe ze leerlingen kunnen </a:t>
            </a:r>
            <a:r>
              <a:rPr lang="nl-NL" sz="3500" b="0" err="1"/>
              <a:t>toeleiden</a:t>
            </a:r>
            <a:r>
              <a:rPr lang="nl-NL" sz="3500" b="0"/>
              <a:t>.  </a:t>
            </a:r>
            <a:br>
              <a:rPr lang="nl-NL" sz="3500" b="0"/>
            </a:br>
            <a:r>
              <a:rPr lang="nl-NL" sz="3500" b="0"/>
              <a:t>- Versterk </a:t>
            </a:r>
            <a:r>
              <a:rPr lang="nl-NL" sz="3500" b="0" err="1"/>
              <a:t>vroegsignalering</a:t>
            </a:r>
            <a:r>
              <a:rPr lang="nl-NL" sz="3500" b="0"/>
              <a:t>.</a:t>
            </a:r>
            <a:endParaRPr lang="nl-NL" sz="3500" i="1"/>
          </a:p>
        </p:txBody>
      </p:sp>
      <p:sp>
        <p:nvSpPr>
          <p:cNvPr id="8" name="Tijdelijke aanduiding voor dianummer 7">
            <a:extLst>
              <a:ext uri="{FF2B5EF4-FFF2-40B4-BE49-F238E27FC236}">
                <a16:creationId xmlns:a16="http://schemas.microsoft.com/office/drawing/2014/main" id="{B013F46C-ADD6-DF35-194F-161FDCA06B2D}"/>
              </a:ext>
            </a:extLst>
          </p:cNvPr>
          <p:cNvSpPr>
            <a:spLocks noGrp="1"/>
          </p:cNvSpPr>
          <p:nvPr>
            <p:ph type="sldNum" sz="quarter" idx="12"/>
          </p:nvPr>
        </p:nvSpPr>
        <p:spPr/>
        <p:txBody>
          <a:bodyPr/>
          <a:lstStyle/>
          <a:p>
            <a:fld id="{7B0E1866-377F-5A49-8DB7-E6D9381D60FA}" type="slidenum">
              <a:rPr lang="nl-NL" smtClean="0"/>
              <a:t>9</a:t>
            </a:fld>
            <a:endParaRPr lang="nl-NL"/>
          </a:p>
        </p:txBody>
      </p:sp>
      <p:sp>
        <p:nvSpPr>
          <p:cNvPr id="4" name="Tijdelijke aanduiding voor datum 3">
            <a:extLst>
              <a:ext uri="{FF2B5EF4-FFF2-40B4-BE49-F238E27FC236}">
                <a16:creationId xmlns:a16="http://schemas.microsoft.com/office/drawing/2014/main" id="{DAE26313-BFFD-2317-CEBA-941C2B8A4834}"/>
              </a:ext>
            </a:extLst>
          </p:cNvPr>
          <p:cNvSpPr>
            <a:spLocks noGrp="1"/>
          </p:cNvSpPr>
          <p:nvPr>
            <p:ph type="dt" sz="half" idx="2"/>
          </p:nvPr>
        </p:nvSpPr>
        <p:spPr/>
        <p:txBody>
          <a:bodyPr/>
          <a:lstStyle/>
          <a:p>
            <a:r>
              <a:rPr lang="nl-NL"/>
              <a:t>29-01-2025</a:t>
            </a:r>
          </a:p>
        </p:txBody>
      </p:sp>
      <p:sp>
        <p:nvSpPr>
          <p:cNvPr id="7" name="Tijdelijke aanduiding voor voettekst 6">
            <a:extLst>
              <a:ext uri="{FF2B5EF4-FFF2-40B4-BE49-F238E27FC236}">
                <a16:creationId xmlns:a16="http://schemas.microsoft.com/office/drawing/2014/main" id="{BFBF0E24-793F-A2C8-FE9C-623894633D36}"/>
              </a:ext>
            </a:extLst>
          </p:cNvPr>
          <p:cNvSpPr>
            <a:spLocks noGrp="1"/>
          </p:cNvSpPr>
          <p:nvPr>
            <p:ph type="ftr" sz="quarter" idx="3"/>
          </p:nvPr>
        </p:nvSpPr>
        <p:spPr/>
        <p:txBody>
          <a:bodyPr/>
          <a:lstStyle/>
          <a:p>
            <a:r>
              <a:rPr lang="nl-NL"/>
              <a:t>DSP-groep</a:t>
            </a:r>
          </a:p>
        </p:txBody>
      </p:sp>
    </p:spTree>
    <p:extLst>
      <p:ext uri="{BB962C8B-B14F-4D97-AF65-F5344CB8AC3E}">
        <p14:creationId xmlns:p14="http://schemas.microsoft.com/office/powerpoint/2010/main" val="3498958281"/>
      </p:ext>
    </p:extLst>
  </p:cSld>
  <p:clrMapOvr>
    <a:masterClrMapping/>
  </p:clrMapOvr>
</p:sld>
</file>

<file path=ppt/theme/theme1.xml><?xml version="1.0" encoding="utf-8"?>
<a:theme xmlns:a="http://schemas.openxmlformats.org/drawingml/2006/main" name="Aangepast ontwerp">
  <a:themeElements>
    <a:clrScheme name="DSP Groep kleurenthema">
      <a:dk1>
        <a:srgbClr val="000000"/>
      </a:dk1>
      <a:lt1>
        <a:srgbClr val="FFFFFF"/>
      </a:lt1>
      <a:dk2>
        <a:srgbClr val="0E2841"/>
      </a:dk2>
      <a:lt2>
        <a:srgbClr val="E8E8E8"/>
      </a:lt2>
      <a:accent1>
        <a:srgbClr val="66B8DA"/>
      </a:accent1>
      <a:accent2>
        <a:srgbClr val="CFBD5E"/>
      </a:accent2>
      <a:accent3>
        <a:srgbClr val="D086CE"/>
      </a:accent3>
      <a:accent4>
        <a:srgbClr val="35CF70"/>
      </a:accent4>
      <a:accent5>
        <a:srgbClr val="E65220"/>
      </a:accent5>
      <a:accent6>
        <a:srgbClr val="1D4175"/>
      </a:accent6>
      <a:hlink>
        <a:srgbClr val="1D4175"/>
      </a:hlink>
      <a:folHlink>
        <a:srgbClr val="1D4175"/>
      </a:folHlink>
    </a:clrScheme>
    <a:fontScheme name="DSP">
      <a:majorFont>
        <a:latin typeface="IBM Plex Sans"/>
        <a:ea typeface=""/>
        <a:cs typeface=""/>
      </a:majorFont>
      <a:minorFont>
        <a:latin typeface="IBM Plex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e_DSP (3).pptx" id="{B9AC4944-B722-4940-8182-E0ECFFCC88F2}" vid="{D4C963EE-3D0D-4099-B355-DC2FD971380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272251FE518984F8A62DFD7E6345881" ma:contentTypeVersion="18" ma:contentTypeDescription="Een nieuw document maken." ma:contentTypeScope="" ma:versionID="75209b487b0b8fc0ac917fb5dfa0d931">
  <xsd:schema xmlns:xsd="http://www.w3.org/2001/XMLSchema" xmlns:xs="http://www.w3.org/2001/XMLSchema" xmlns:p="http://schemas.microsoft.com/office/2006/metadata/properties" xmlns:ns2="2219eb4d-dccf-472e-89be-fdd5b125a5af" xmlns:ns3="74b7b707-0dff-4aa4-99d3-7bc01183af57" targetNamespace="http://schemas.microsoft.com/office/2006/metadata/properties" ma:root="true" ma:fieldsID="e66df291b24c9a063107b2f2b5a21eeb" ns2:_="" ns3:_="">
    <xsd:import namespace="2219eb4d-dccf-472e-89be-fdd5b125a5af"/>
    <xsd:import namespace="74b7b707-0dff-4aa4-99d3-7bc01183af5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19eb4d-dccf-472e-89be-fdd5b125a5a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Afbeeldingtags" ma:readOnly="false" ma:fieldId="{5cf76f15-5ced-4ddc-b409-7134ff3c332f}" ma:taxonomyMulti="true" ma:sspId="f7605a97-4ee3-48de-88eb-e89fa290402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4b7b707-0dff-4aa4-99d3-7bc01183af57" elementFormDefault="qualified">
    <xsd:import namespace="http://schemas.microsoft.com/office/2006/documentManagement/types"/>
    <xsd:import namespace="http://schemas.microsoft.com/office/infopath/2007/PartnerControls"/>
    <xsd:element name="SharedWithUsers" ma:index="15"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Gedeeld met details" ma:internalName="SharedWithDetails" ma:readOnly="true">
      <xsd:simpleType>
        <xsd:restriction base="dms:Note">
          <xsd:maxLength value="255"/>
        </xsd:restriction>
      </xsd:simpleType>
    </xsd:element>
    <xsd:element name="TaxCatchAll" ma:index="22" nillable="true" ma:displayName="Taxonomy Catch All Column" ma:hidden="true" ma:list="{fc5bd50c-1050-44d2-853b-71e44a778358}" ma:internalName="TaxCatchAll" ma:showField="CatchAllData" ma:web="74b7b707-0dff-4aa4-99d3-7bc01183af5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219eb4d-dccf-472e-89be-fdd5b125a5af">
      <Terms xmlns="http://schemas.microsoft.com/office/infopath/2007/PartnerControls"/>
    </lcf76f155ced4ddcb4097134ff3c332f>
    <TaxCatchAll xmlns="74b7b707-0dff-4aa4-99d3-7bc01183af5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0F99C93-0D11-43A6-97A5-D826FF1BBA0F}">
  <ds:schemaRefs>
    <ds:schemaRef ds:uri="2219eb4d-dccf-472e-89be-fdd5b125a5af"/>
    <ds:schemaRef ds:uri="74b7b707-0dff-4aa4-99d3-7bc01183af5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B3034F1-89B0-4351-B3DB-780D168F20FB}">
  <ds:schemaRefs>
    <ds:schemaRef ds:uri="1a2ea6a6-557b-4501-b26c-7c7079dbeefb"/>
    <ds:schemaRef ds:uri="2219eb4d-dccf-472e-89be-fdd5b125a5af"/>
    <ds:schemaRef ds:uri="55ce42c8-63bf-4564-a714-83100562c899"/>
    <ds:schemaRef ds:uri="63ef6fa0-ad55-41a9-9f95-b63e4d316783"/>
    <ds:schemaRef ds:uri="74b7b707-0dff-4aa4-99d3-7bc01183af57"/>
    <ds:schemaRef ds:uri="d44ea46d-4f4e-448c-8271-e1e30d35c69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B4A7F4B-325F-46EA-816A-FCC42736BEE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Presentatie_DSP</Template>
  <TotalTime>113</TotalTime>
  <Words>853</Words>
  <Application>Microsoft Office PowerPoint</Application>
  <PresentationFormat>Aangepast</PresentationFormat>
  <Paragraphs>64</Paragraphs>
  <Slides>13</Slides>
  <Notes>12</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13</vt:i4>
      </vt:variant>
    </vt:vector>
  </HeadingPairs>
  <TitlesOfParts>
    <vt:vector size="17" baseType="lpstr">
      <vt:lpstr>Aptos</vt:lpstr>
      <vt:lpstr>Arial</vt:lpstr>
      <vt:lpstr>IBM Plex Sans</vt:lpstr>
      <vt:lpstr>Aangepast ontwerp</vt:lpstr>
      <vt:lpstr>Wat hebben leerlingen nodig?</vt:lpstr>
      <vt:lpstr>“Hoe kan het jeugddeel van het Ouder- en Jeugdsteunpunt effectief inspelen op de informatie-, steun- en hulpvragen van leerlingen in het PO en VO, in het licht van de ondersteuning die zij nu al ervaren van school en thuis?”</vt:lpstr>
      <vt:lpstr>Onderzoeksopzet  - Stem van de leerling centraal met aanvullende perspectieven van professionals.   - Samenwerking met peer-researchers Yara, Lena en Joëlle.  - Methoden:   Documentenanalyse  31 kwalitatieve interviews met leerlingen    Digitale vragenlijst ingevuld door 153 leerlingen  Gesprekken met professionals  </vt:lpstr>
      <vt:lpstr>Ervaringen peer-researchers Yara en Lena   Voorkeur voor verschillende vormen van communicatie “Maar ik wil niet praten, ik app of chat liever met iemand” “Ik wil wel met een persoon praten, niet met een robot of Chatgpt”   Thema pesten leeft onder leerlingen “Het zou fijn zijn als het steunpunt helpt met pesten” </vt:lpstr>
      <vt:lpstr>Bekendheid - “Dit hoor ik voor het eerst”  De zichtbaarheid en bekendheid van het OJS bij leerlingen (en scholen) is momenteel (zeer) beperkt.   Aanbevelingen - Draag het OJS structureel uit via samenwerkingsverbanden naar scholen, ouders, leerlingen. - Wees zichtbaar op school. Herhaling is hierbij belangrijk. - Communiceer in jongerentaal. - Herzie naam en branding. - Betrek jongeren bij de vormgeving en inrichting van het OJS.  </vt:lpstr>
      <vt:lpstr>Toegankelijkheid - “Ik vind het eng om een vreemde te spreken”  Leerlingen zoeken hulp bij mensen die ze kennen en vertrouwen. Een extern steunpunt voelt voor hen afstandelijk en spannend.   Aanbevelingen - Werk outreachend. - Zorg voor vast OJS-aanspreekpunt per school(groep). - Investeer in zichtbaarheid, relatie en vertrouwen. - Bied meerdere contactvormen (in overleg met leerlingen). - Differentieer naar PO/VO. - Gebruik ouders en school als toeleiders.</vt:lpstr>
      <vt:lpstr>Ondersteuningsbehoeften - “Ik weet niet altijd wat ik moet vragen”  Leerlingen hebben wel degelijk ondersteuningsbehoeften, maar vinden het vaak lastig die te verwoorden.  Aanbevelingen - Help leerlingen hun vragen te verkennen en te verwoorden. - Stimuleer en ondersteun scholen bij het structureel ophalen van de stem van leerlingen. - Treed op als wegwijzer. - Positioneer het jeugddeel adviserend en laagdrempelig.</vt:lpstr>
      <vt:lpstr>Meerwaarde van het OJS - “Als het vastloopt, is iemand met afstand fijn”  De meeste ondersteuningsvragen van kinderen en jongeren worden thuis en binnen school afgevangen, maar bij gevoelige of vastgelopen situaties zien leerlingen en professionals juist de waarde van een deskundige derde.  Aanbevelingen - Positioneer het OJS als aanvullend vangnet. - Zet in op relationele kwaliteiten. - Communiceer realistisch.</vt:lpstr>
      <vt:lpstr>Rol van school en ouders - “We moeten minder over de leerling praten en meer mét de leerling”  Sterke verschillen tussen scholen in hoe zij leerlingen betrekken bij hun eigen ontwikkeling en ondersteuningsproces. Ouders vormen daarnaast een cruciale schakel.   Aanbevelingen - Versterk de stem van de leerling zelf. - Stimuleer een gezamenlijke aanpak tussen school, ouders en leerling met het OJS als meedenker waar passend.  - Zorg dat ouders en scholen het OJS kennen en weten hoe ze leerlingen kunnen toeleiden.   - Versterk vroegsignalering.</vt:lpstr>
      <vt:lpstr>Positionering en reikwijdte- “Niet nóg een loket; wel een partner die meedenkt”  Veel betrokkenen vinden het jeugddeel nog onvoldoende scherp gepositioneerd. De vraag ligt voor wanneer het jeugddeel van het OJS succesvol en geslaagd is.   Aanbevelingen - Maak met alle betrokkenen (OCW, Ondersteuningsplan OJS, samenwerkingsverbanden en anderen) expliciete keuzes over doel en reikwijdte. - Communiceer verwachtingen helder richting scholen. - Stem het ouder- en jeugddeel van het OJS op elkaar af. - Werk cyclisch en lerend. - Bewaar afbakening met andere partijen.</vt:lpstr>
      <vt:lpstr> Leerlingen hebben vooral behoefte aan iemand die dichtbij komt, luistert en meedenkt. Zichtbaarheid op school, duidelijke uitleg en samenwerking met ouders en scholen zijn hierin cruciaal.  Het jeugddeel OJS heeft potentie als onafhankelijk vangnet wanneer bestaande ondersteuning tekortschiet.  Het vervolg vraagt vooral om doen, leren en doorontwikkelen.  </vt:lpstr>
      <vt:lpstr>Eindrapport &amp; managementsamenvatting          </vt:lpstr>
      <vt:lpstr>PowerPoint-presentatie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Carmen Kistemaker</dc:creator>
  <cp:keywords/>
  <dc:description/>
  <cp:lastModifiedBy>Carmen Kistemaker</cp:lastModifiedBy>
  <cp:revision>1</cp:revision>
  <dcterms:created xsi:type="dcterms:W3CDTF">2026-01-13T13:36:12Z</dcterms:created>
  <dcterms:modified xsi:type="dcterms:W3CDTF">2026-01-22T12:50:45Z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2025-01-09T10:00:00Z</vt:filetime>
  </property>
  <property fmtid="{D5CDD505-2E9C-101B-9397-08002B2CF9AE}" pid="3" name="Creator">
    <vt:lpwstr>Adobe InDesign 20.0 (Macintosh)</vt:lpwstr>
  </property>
  <property fmtid="{D5CDD505-2E9C-101B-9397-08002B2CF9AE}" pid="4" name="LastSaved">
    <vt:filetime>2025-04-30T10:00:00Z</vt:filetime>
  </property>
  <property fmtid="{D5CDD505-2E9C-101B-9397-08002B2CF9AE}" pid="5" name="Producer">
    <vt:lpwstr>Adobe PDF Library 17.0</vt:lpwstr>
  </property>
  <property fmtid="{D5CDD505-2E9C-101B-9397-08002B2CF9AE}" pid="6" name="MediaServiceImageTags">
    <vt:lpwstr/>
  </property>
  <property fmtid="{D5CDD505-2E9C-101B-9397-08002B2CF9AE}" pid="7" name="_dlc_DocIdItemGuid">
    <vt:lpwstr>c7654527-b1f2-4280-873b-399f7976aa69</vt:lpwstr>
  </property>
  <property fmtid="{D5CDD505-2E9C-101B-9397-08002B2CF9AE}" pid="8" name="ContentTypeId">
    <vt:lpwstr>0x010100F272251FE518984F8A62DFD7E6345881</vt:lpwstr>
  </property>
</Properties>
</file>