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handoutMasterIdLst>
    <p:handoutMasterId r:id="rId17"/>
  </p:handoutMasterIdLst>
  <p:sldIdLst>
    <p:sldId id="256" r:id="rId2"/>
    <p:sldId id="257" r:id="rId3"/>
    <p:sldId id="261" r:id="rId4"/>
    <p:sldId id="263" r:id="rId5"/>
    <p:sldId id="262" r:id="rId6"/>
    <p:sldId id="268" r:id="rId7"/>
    <p:sldId id="273" r:id="rId8"/>
    <p:sldId id="275" r:id="rId9"/>
    <p:sldId id="274" r:id="rId10"/>
    <p:sldId id="277" r:id="rId11"/>
    <p:sldId id="279" r:id="rId12"/>
    <p:sldId id="269" r:id="rId13"/>
    <p:sldId id="278" r:id="rId14"/>
    <p:sldId id="267" r:id="rId15"/>
  </p:sldIdLst>
  <p:sldSz cx="12192000" cy="6858000"/>
  <p:notesSz cx="6858000" cy="9144000"/>
  <p:defaultTextStyle>
    <a:defPPr>
      <a:defRPr lang="nl-NL"/>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orient="horz" pos="1036">
          <p15:clr>
            <a:srgbClr val="A4A3A4"/>
          </p15:clr>
        </p15:guide>
        <p15:guide id="3" pos="51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Stijl, thema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ijl, thema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Stijl, gemiddeld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Stijl, gemiddeld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Stijl, licht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095" autoAdjust="0"/>
    <p:restoredTop sz="94404" autoAdjust="0"/>
  </p:normalViewPr>
  <p:slideViewPr>
    <p:cSldViewPr snapToGrid="0">
      <p:cViewPr varScale="1">
        <p:scale>
          <a:sx n="70" d="100"/>
          <a:sy n="70" d="100"/>
        </p:scale>
        <p:origin x="264" y="52"/>
      </p:cViewPr>
      <p:guideLst>
        <p:guide orient="horz" pos="2160"/>
        <p:guide orient="horz" pos="1036"/>
        <p:guide pos="518"/>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5224"/>
    </p:cViewPr>
  </p:sorterViewPr>
  <p:notesViewPr>
    <p:cSldViewPr snapToGrid="0">
      <p:cViewPr varScale="1">
        <p:scale>
          <a:sx n="81" d="100"/>
          <a:sy n="81" d="100"/>
        </p:scale>
        <p:origin x="232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nl-NL"/>
          </a:p>
        </p:txBody>
      </p:sp>
      <p:sp>
        <p:nvSpPr>
          <p:cNvPr id="3" name="Tijdelijke aanduiding voo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2257D85E-A094-4C42-A9B9-CE2EDD01B317}" type="datetimeFigureOut">
              <a:rPr lang="nl-NL"/>
              <a:pPr>
                <a:defRPr/>
              </a:pPr>
              <a:t>28-1-2026</a:t>
            </a:fld>
            <a:endParaRPr lang="nl-NL"/>
          </a:p>
        </p:txBody>
      </p:sp>
      <p:sp>
        <p:nvSpPr>
          <p:cNvPr id="4" name="Tijdelijke aanduiding voor voetteks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nl-NL"/>
          </a:p>
        </p:txBody>
      </p:sp>
      <p:sp>
        <p:nvSpPr>
          <p:cNvPr id="5" name="Tijdelijke aanduiding voor dia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0904E623-A1AF-4206-BB12-0F3F77CA385F}" type="slidenum">
              <a:rPr lang="nl-NL"/>
              <a:pPr>
                <a:defRPr/>
              </a:pPr>
              <a:t>‹nr.›</a:t>
            </a:fld>
            <a:endParaRPr lang="nl-NL"/>
          </a:p>
        </p:txBody>
      </p:sp>
    </p:spTree>
    <p:extLst>
      <p:ext uri="{BB962C8B-B14F-4D97-AF65-F5344CB8AC3E}">
        <p14:creationId xmlns:p14="http://schemas.microsoft.com/office/powerpoint/2010/main" val="40120255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AD26ACA-72F7-4E27-9586-0583ED753736}" type="datetimeFigureOut">
              <a:rPr lang="nl-NL"/>
              <a:pPr>
                <a:defRPr/>
              </a:pPr>
              <a:t>28-1-2026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nl-NL" noProof="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noProof="0"/>
              <a:t>Tekststijl van het model bewerken</a:t>
            </a:r>
          </a:p>
          <a:p>
            <a:pPr lvl="1"/>
            <a:r>
              <a:rPr lang="nl-NL" noProof="0"/>
              <a:t>Tweede niveau</a:t>
            </a:r>
          </a:p>
          <a:p>
            <a:pPr lvl="2"/>
            <a:r>
              <a:rPr lang="nl-NL" noProof="0"/>
              <a:t>Derde niveau</a:t>
            </a:r>
          </a:p>
          <a:p>
            <a:pPr lvl="3"/>
            <a:r>
              <a:rPr lang="nl-NL" noProof="0"/>
              <a:t>Vierde niveau</a:t>
            </a:r>
          </a:p>
          <a:p>
            <a:pPr lvl="4"/>
            <a:r>
              <a:rPr lang="nl-NL" noProof="0"/>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5252D613-B693-4EF0-92A8-EA3C65C4CA04}" type="slidenum">
              <a:rPr lang="nl-NL"/>
              <a:pPr>
                <a:defRPr/>
              </a:pPr>
              <a:t>‹nr.›</a:t>
            </a:fld>
            <a:endParaRPr lang="nl-NL"/>
          </a:p>
        </p:txBody>
      </p:sp>
    </p:spTree>
    <p:extLst>
      <p:ext uri="{BB962C8B-B14F-4D97-AF65-F5344CB8AC3E}">
        <p14:creationId xmlns:p14="http://schemas.microsoft.com/office/powerpoint/2010/main" val="14359776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Ander voorbeeld </a:t>
            </a:r>
            <a:r>
              <a:rPr lang="nl-NL" dirty="0" err="1"/>
              <a:t>irt</a:t>
            </a:r>
            <a:r>
              <a:rPr lang="nl-NL" dirty="0"/>
              <a:t> verantwoording in het jaarverslag</a:t>
            </a:r>
          </a:p>
          <a:p>
            <a:r>
              <a:rPr lang="nl-NL" dirty="0"/>
              <a:t>“Het bestuur van het samenwerkingsverband geeft in het jaarverslag van 2024 aan dat het de in 2025 ingekomen vragen bij het steunpunt zal analyseren zodat scholen en besturen ervan kunnen leren.”</a:t>
            </a:r>
          </a:p>
          <a:p>
            <a:endParaRPr lang="nl-NL" dirty="0"/>
          </a:p>
        </p:txBody>
      </p:sp>
      <p:sp>
        <p:nvSpPr>
          <p:cNvPr id="4" name="Tijdelijke aanduiding voor dianummer 3"/>
          <p:cNvSpPr>
            <a:spLocks noGrp="1"/>
          </p:cNvSpPr>
          <p:nvPr>
            <p:ph type="sldNum" sz="quarter" idx="5"/>
          </p:nvPr>
        </p:nvSpPr>
        <p:spPr/>
        <p:txBody>
          <a:bodyPr/>
          <a:lstStyle/>
          <a:p>
            <a:pPr>
              <a:defRPr/>
            </a:pPr>
            <a:fld id="{5252D613-B693-4EF0-92A8-EA3C65C4CA04}" type="slidenum">
              <a:rPr lang="nl-NL" smtClean="0"/>
              <a:pPr>
                <a:defRPr/>
              </a:pPr>
              <a:t>10</a:t>
            </a:fld>
            <a:endParaRPr lang="nl-NL"/>
          </a:p>
        </p:txBody>
      </p:sp>
    </p:spTree>
    <p:extLst>
      <p:ext uri="{BB962C8B-B14F-4D97-AF65-F5344CB8AC3E}">
        <p14:creationId xmlns:p14="http://schemas.microsoft.com/office/powerpoint/2010/main" val="11429554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918B72-4563-B595-7655-B8FF4F6997C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BE8A3B1C-3F5E-F0EF-4336-09E5762D82AE}"/>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61652970-441C-9A45-3CC6-51F495E9E811}"/>
              </a:ext>
            </a:extLst>
          </p:cNvPr>
          <p:cNvSpPr>
            <a:spLocks noGrp="1"/>
          </p:cNvSpPr>
          <p:nvPr>
            <p:ph type="body" idx="1"/>
          </p:nvPr>
        </p:nvSpPr>
        <p:spPr/>
        <p:txBody>
          <a:bodyPr/>
          <a:lstStyle/>
          <a:p>
            <a:r>
              <a:rPr lang="nl-NL" dirty="0"/>
              <a:t>Ander voorbeeld </a:t>
            </a:r>
            <a:r>
              <a:rPr lang="nl-NL" dirty="0" err="1"/>
              <a:t>irt</a:t>
            </a:r>
            <a:r>
              <a:rPr lang="nl-NL" dirty="0"/>
              <a:t> verantwoording in het jaarverslag</a:t>
            </a:r>
          </a:p>
          <a:p>
            <a:r>
              <a:rPr lang="nl-NL" dirty="0"/>
              <a:t>“Het bestuur van het samenwerkingsverband geeft in het jaarverslag van 2024 aan dat het de in 2025 ingekomen vragen bij het steunpunt zal analyseren zodat scholen en besturen ervan kunnen leren.”</a:t>
            </a:r>
          </a:p>
          <a:p>
            <a:endParaRPr lang="nl-NL" dirty="0"/>
          </a:p>
        </p:txBody>
      </p:sp>
      <p:sp>
        <p:nvSpPr>
          <p:cNvPr id="4" name="Tijdelijke aanduiding voor dianummer 3">
            <a:extLst>
              <a:ext uri="{FF2B5EF4-FFF2-40B4-BE49-F238E27FC236}">
                <a16:creationId xmlns:a16="http://schemas.microsoft.com/office/drawing/2014/main" id="{7BB8AD64-AFB8-BEC2-BF81-50ADE185C948}"/>
              </a:ext>
            </a:extLst>
          </p:cNvPr>
          <p:cNvSpPr>
            <a:spLocks noGrp="1"/>
          </p:cNvSpPr>
          <p:nvPr>
            <p:ph type="sldNum" sz="quarter" idx="5"/>
          </p:nvPr>
        </p:nvSpPr>
        <p:spPr/>
        <p:txBody>
          <a:bodyPr/>
          <a:lstStyle/>
          <a:p>
            <a:pPr>
              <a:defRPr/>
            </a:pPr>
            <a:fld id="{5252D613-B693-4EF0-92A8-EA3C65C4CA04}" type="slidenum">
              <a:rPr lang="nl-NL" smtClean="0"/>
              <a:pPr>
                <a:defRPr/>
              </a:pPr>
              <a:t>11</a:t>
            </a:fld>
            <a:endParaRPr lang="nl-NL"/>
          </a:p>
        </p:txBody>
      </p:sp>
    </p:spTree>
    <p:extLst>
      <p:ext uri="{BB962C8B-B14F-4D97-AF65-F5344CB8AC3E}">
        <p14:creationId xmlns:p14="http://schemas.microsoft.com/office/powerpoint/2010/main" val="10069510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a:defRPr/>
            </a:pPr>
            <a:fld id="{5252D613-B693-4EF0-92A8-EA3C65C4CA04}" type="slidenum">
              <a:rPr lang="nl-NL" smtClean="0"/>
              <a:pPr>
                <a:defRPr/>
              </a:pPr>
              <a:t>12</a:t>
            </a:fld>
            <a:endParaRPr lang="nl-NL"/>
          </a:p>
        </p:txBody>
      </p:sp>
    </p:spTree>
    <p:extLst>
      <p:ext uri="{BB962C8B-B14F-4D97-AF65-F5344CB8AC3E}">
        <p14:creationId xmlns:p14="http://schemas.microsoft.com/office/powerpoint/2010/main" val="130387234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5.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bg>
      <p:bgPr>
        <a:solidFill>
          <a:schemeClr val="bg2"/>
        </a:solidFill>
        <a:effectLst/>
      </p:bgPr>
    </p:bg>
    <p:spTree>
      <p:nvGrpSpPr>
        <p:cNvPr id="1" name=""/>
        <p:cNvGrpSpPr/>
        <p:nvPr/>
      </p:nvGrpSpPr>
      <p:grpSpPr>
        <a:xfrm>
          <a:off x="0" y="0"/>
          <a:ext cx="0" cy="0"/>
          <a:chOff x="0" y="0"/>
          <a:chExt cx="0" cy="0"/>
        </a:xfrm>
      </p:grpSpPr>
      <p:pic>
        <p:nvPicPr>
          <p:cNvPr id="4" name="Afbeelding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554588" y="1882800"/>
            <a:ext cx="5004000" cy="2336400"/>
          </a:xfrm>
        </p:spPr>
        <p:txBody>
          <a:bodyPr tIns="90000" bIns="90000">
            <a:normAutofit/>
          </a:bodyPr>
          <a:lstStyle>
            <a:lvl1pPr algn="l">
              <a:defRPr sz="3600">
                <a:solidFill>
                  <a:schemeClr val="tx1"/>
                </a:solidFill>
              </a:defRPr>
            </a:lvl1pPr>
          </a:lstStyle>
          <a:p>
            <a:r>
              <a:rPr lang="nl-NL"/>
              <a:t>Klik om de stijl te bewerken</a:t>
            </a:r>
            <a:endParaRPr lang="nl-NL" dirty="0"/>
          </a:p>
        </p:txBody>
      </p:sp>
      <p:sp>
        <p:nvSpPr>
          <p:cNvPr id="3" name="Ondertitel 2"/>
          <p:cNvSpPr>
            <a:spLocks noGrp="1"/>
          </p:cNvSpPr>
          <p:nvPr>
            <p:ph type="subTitle" idx="1"/>
          </p:nvPr>
        </p:nvSpPr>
        <p:spPr>
          <a:xfrm>
            <a:off x="6554588" y="4215600"/>
            <a:ext cx="5004000" cy="1339200"/>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Tree>
    <p:extLst>
      <p:ext uri="{BB962C8B-B14F-4D97-AF65-F5344CB8AC3E}">
        <p14:creationId xmlns:p14="http://schemas.microsoft.com/office/powerpoint/2010/main" val="14623374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766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86488"/>
            <a:ext cx="12192000" cy="671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Afbeelding 11"/>
          <p:cNvPicPr>
            <a:picLocks noChangeAspect="1"/>
          </p:cNvPicPr>
          <p:nvPr userDrawn="1"/>
        </p:nvPicPr>
        <p:blipFill>
          <a:blip r:embed="rId3">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sz="half" idx="1"/>
          </p:nvPr>
        </p:nvSpPr>
        <p:spPr>
          <a:xfrm>
            <a:off x="635000" y="2241678"/>
            <a:ext cx="5226050" cy="3944938"/>
          </a:xfrm>
        </p:spPr>
        <p:txBody>
          <a:bodyPr/>
          <a:lstStyle>
            <a:lvl1pPr>
              <a:buClr>
                <a:srgbClr val="A90061"/>
              </a:buClr>
              <a:defRPr/>
            </a:lvl1pPr>
          </a:lstStyle>
          <a:p>
            <a:pPr lvl="0"/>
            <a:r>
              <a:rPr lang="nl-NL" dirty="0"/>
              <a:t>Klik om de modelstijlen te bewerken</a:t>
            </a:r>
          </a:p>
        </p:txBody>
      </p:sp>
      <p:sp>
        <p:nvSpPr>
          <p:cNvPr id="4" name="Tijdelijke aanduiding voor inhoud 3"/>
          <p:cNvSpPr>
            <a:spLocks noGrp="1"/>
          </p:cNvSpPr>
          <p:nvPr>
            <p:ph sz="half" idx="2"/>
          </p:nvPr>
        </p:nvSpPr>
        <p:spPr>
          <a:xfrm>
            <a:off x="6553199" y="2241678"/>
            <a:ext cx="5004000" cy="3944938"/>
          </a:xfrm>
        </p:spPr>
        <p:txBody>
          <a:bodyPr/>
          <a:lstStyle>
            <a:lvl1pPr>
              <a:buClr>
                <a:srgbClr val="A90061"/>
              </a:buClr>
              <a:defRPr/>
            </a:lvl1pPr>
          </a:lstStyle>
          <a:p>
            <a:pPr lvl="0"/>
            <a:r>
              <a:rPr lang="nl-NL" dirty="0"/>
              <a:t>Klik om de modelstijlen te bewerken</a:t>
            </a:r>
          </a:p>
        </p:txBody>
      </p:sp>
      <p:sp>
        <p:nvSpPr>
          <p:cNvPr id="2" name="Titel 1"/>
          <p:cNvSpPr>
            <a:spLocks noGrp="1"/>
          </p:cNvSpPr>
          <p:nvPr>
            <p:ph type="title"/>
          </p:nvPr>
        </p:nvSpPr>
        <p:spPr/>
        <p:txBody>
          <a:bodyPr/>
          <a:lstStyle>
            <a:lvl1pPr>
              <a:defRPr>
                <a:solidFill>
                  <a:srgbClr val="A90061"/>
                </a:solidFill>
              </a:defRPr>
            </a:lvl1pPr>
          </a:lstStyle>
          <a:p>
            <a:r>
              <a:rPr lang="nl-NL" dirty="0"/>
              <a:t>Klik om de stijl te bewerken</a:t>
            </a:r>
          </a:p>
        </p:txBody>
      </p:sp>
      <p:sp>
        <p:nvSpPr>
          <p:cNvPr id="8" name="Tijdelijke aanduiding voor datum 13"/>
          <p:cNvSpPr>
            <a:spLocks noGrp="1"/>
          </p:cNvSpPr>
          <p:nvPr>
            <p:ph type="dt" sz="half" idx="10"/>
          </p:nvPr>
        </p:nvSpPr>
        <p:spPr/>
        <p:txBody>
          <a:bodyPr/>
          <a:lstStyle>
            <a:lvl1pPr>
              <a:defRPr/>
            </a:lvl1pPr>
          </a:lstStyle>
          <a:p>
            <a:pPr>
              <a:defRPr/>
            </a:pPr>
            <a:fld id="{A1DCF669-D0B5-44BE-9B74-3196C7D5E43F}" type="datetime1">
              <a:rPr lang="nl-NL"/>
              <a:pPr>
                <a:defRPr/>
              </a:pPr>
              <a:t>28-1-2026</a:t>
            </a:fld>
            <a:endParaRPr lang="nl-NL" dirty="0"/>
          </a:p>
        </p:txBody>
      </p:sp>
      <p:sp>
        <p:nvSpPr>
          <p:cNvPr id="9" name="Tijdelijke aanduiding voor voettekst 14"/>
          <p:cNvSpPr>
            <a:spLocks noGrp="1"/>
          </p:cNvSpPr>
          <p:nvPr>
            <p:ph type="ftr" sz="quarter" idx="11"/>
          </p:nvPr>
        </p:nvSpPr>
        <p:spPr/>
        <p:txBody>
          <a:bodyPr/>
          <a:lstStyle>
            <a:lvl1pPr>
              <a:defRPr/>
            </a:lvl1pPr>
          </a:lstStyle>
          <a:p>
            <a:pPr>
              <a:defRPr/>
            </a:pPr>
            <a:r>
              <a:rPr lang="nl-NL"/>
              <a:t>Inspectie van het Onderwijs</a:t>
            </a:r>
            <a:endParaRPr lang="nl-NL" dirty="0"/>
          </a:p>
        </p:txBody>
      </p:sp>
      <p:sp>
        <p:nvSpPr>
          <p:cNvPr id="10" name="Tijdelijke aanduiding voor dianummer 15"/>
          <p:cNvSpPr>
            <a:spLocks noGrp="1"/>
          </p:cNvSpPr>
          <p:nvPr>
            <p:ph type="sldNum" sz="quarter" idx="12"/>
          </p:nvPr>
        </p:nvSpPr>
        <p:spPr/>
        <p:txBody>
          <a:bodyPr/>
          <a:lstStyle>
            <a:lvl1pPr>
              <a:defRPr/>
            </a:lvl1pPr>
          </a:lstStyle>
          <a:p>
            <a:pPr>
              <a:defRPr/>
            </a:pPr>
            <a:fld id="{035A1EBD-3030-44EF-941C-F0886428DBE8}" type="slidenum">
              <a:rPr lang="nl-NL"/>
              <a:pPr>
                <a:defRPr/>
              </a:pPr>
              <a:t>‹nr.›</a:t>
            </a:fld>
            <a:endParaRPr lang="nl-NL" dirty="0"/>
          </a:p>
        </p:txBody>
      </p:sp>
    </p:spTree>
    <p:extLst>
      <p:ext uri="{BB962C8B-B14F-4D97-AF65-F5344CB8AC3E}">
        <p14:creationId xmlns:p14="http://schemas.microsoft.com/office/powerpoint/2010/main" val="22971610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gelijking">
    <p:spTree>
      <p:nvGrpSpPr>
        <p:cNvPr id="1" name=""/>
        <p:cNvGrpSpPr/>
        <p:nvPr/>
      </p:nvGrpSpPr>
      <p:grpSpPr>
        <a:xfrm>
          <a:off x="0" y="0"/>
          <a:ext cx="0" cy="0"/>
          <a:chOff x="0" y="0"/>
          <a:chExt cx="0" cy="0"/>
        </a:xfrm>
      </p:grpSpPr>
      <p:sp>
        <p:nvSpPr>
          <p:cNvPr id="3" name="Tijdelijke aanduiding voor tekst 2"/>
          <p:cNvSpPr>
            <a:spLocks noGrp="1"/>
          </p:cNvSpPr>
          <p:nvPr>
            <p:ph type="body" idx="1"/>
          </p:nvPr>
        </p:nvSpPr>
        <p:spPr>
          <a:xfrm>
            <a:off x="635001" y="2306037"/>
            <a:ext cx="5004000" cy="648000"/>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635001" y="2953738"/>
            <a:ext cx="5004000" cy="3267676"/>
          </a:xfrm>
          <a:noFill/>
        </p:spPr>
        <p:txBody>
          <a:bodyPr lIns="180000" tIns="180000" rIns="180000" bIns="72000"/>
          <a:lstStyle/>
          <a:p>
            <a:pPr lvl="0"/>
            <a:r>
              <a:rPr lang="nl-NL"/>
              <a:t>Klik om de modelstijlen te bewerken</a:t>
            </a:r>
          </a:p>
        </p:txBody>
      </p:sp>
      <p:sp>
        <p:nvSpPr>
          <p:cNvPr id="5" name="Tijdelijke aanduiding voor tekst 4"/>
          <p:cNvSpPr>
            <a:spLocks noGrp="1"/>
          </p:cNvSpPr>
          <p:nvPr>
            <p:ph type="body" sz="quarter" idx="3"/>
          </p:nvPr>
        </p:nvSpPr>
        <p:spPr>
          <a:xfrm>
            <a:off x="6553200" y="2306037"/>
            <a:ext cx="5004000" cy="647228"/>
          </a:xfrm>
          <a:noFill/>
        </p:spPr>
        <p:txBody>
          <a:bodyPr lIns="180000" tIns="180000" rIns="180000" bIns="72000" anchor="b">
            <a:noAutofit/>
          </a:bodyPr>
          <a:lstStyle>
            <a:lvl1pPr marL="0" indent="0">
              <a:buNone/>
              <a:defRPr sz="1800" b="1"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6553200" y="2953738"/>
            <a:ext cx="5005388" cy="3267676"/>
          </a:xfrm>
          <a:noFill/>
        </p:spPr>
        <p:txBody>
          <a:bodyPr lIns="180000" tIns="180000" rIns="180000" bIns="72000"/>
          <a:lstStyle/>
          <a:p>
            <a:pPr lvl="0"/>
            <a:r>
              <a:rPr lang="nl-NL"/>
              <a:t>Klik om de modelstijlen te bewerken</a:t>
            </a:r>
          </a:p>
        </p:txBody>
      </p:sp>
      <p:sp>
        <p:nvSpPr>
          <p:cNvPr id="10" name="Titel 9"/>
          <p:cNvSpPr>
            <a:spLocks noGrp="1"/>
          </p:cNvSpPr>
          <p:nvPr>
            <p:ph type="title"/>
          </p:nvPr>
        </p:nvSpPr>
        <p:spPr/>
        <p:txBody>
          <a:bodyPr/>
          <a:lstStyle/>
          <a:p>
            <a:r>
              <a:rPr lang="nl-NL"/>
              <a:t>Klik om de stijl te bewerken</a:t>
            </a:r>
            <a:endParaRPr lang="nl-NL" dirty="0"/>
          </a:p>
        </p:txBody>
      </p:sp>
      <p:sp>
        <p:nvSpPr>
          <p:cNvPr id="7" name="Tijdelijke aanduiding voor datum 3"/>
          <p:cNvSpPr>
            <a:spLocks noGrp="1"/>
          </p:cNvSpPr>
          <p:nvPr>
            <p:ph type="dt" sz="half" idx="10"/>
          </p:nvPr>
        </p:nvSpPr>
        <p:spPr/>
        <p:txBody>
          <a:bodyPr/>
          <a:lstStyle>
            <a:lvl1pPr>
              <a:defRPr/>
            </a:lvl1pPr>
          </a:lstStyle>
          <a:p>
            <a:pPr>
              <a:defRPr/>
            </a:pPr>
            <a:fld id="{784C47B1-F39C-4D63-8510-02B0F9B84719}" type="datetime1">
              <a:rPr lang="nl-NL"/>
              <a:pPr>
                <a:defRPr/>
              </a:pPr>
              <a:t>28-1-2026</a:t>
            </a:fld>
            <a:endParaRPr lang="nl-NL" dirty="0"/>
          </a:p>
        </p:txBody>
      </p:sp>
      <p:sp>
        <p:nvSpPr>
          <p:cNvPr id="8" name="Tijdelijke aanduiding voor voettekst 4"/>
          <p:cNvSpPr>
            <a:spLocks noGrp="1"/>
          </p:cNvSpPr>
          <p:nvPr>
            <p:ph type="ftr" sz="quarter" idx="11"/>
          </p:nvPr>
        </p:nvSpPr>
        <p:spPr/>
        <p:txBody>
          <a:bodyPr/>
          <a:lstStyle>
            <a:lvl1pPr>
              <a:defRPr/>
            </a:lvl1pPr>
          </a:lstStyle>
          <a:p>
            <a:pPr>
              <a:defRPr/>
            </a:pPr>
            <a:r>
              <a:rPr lang="nl-NL"/>
              <a:t>Inspectie van het Onderwijs</a:t>
            </a:r>
            <a:endParaRPr lang="nl-NL" dirty="0"/>
          </a:p>
        </p:txBody>
      </p:sp>
      <p:sp>
        <p:nvSpPr>
          <p:cNvPr id="9" name="Tijdelijke aanduiding voor dianummer 5"/>
          <p:cNvSpPr>
            <a:spLocks noGrp="1"/>
          </p:cNvSpPr>
          <p:nvPr>
            <p:ph type="sldNum" sz="quarter" idx="12"/>
          </p:nvPr>
        </p:nvSpPr>
        <p:spPr/>
        <p:txBody>
          <a:bodyPr/>
          <a:lstStyle>
            <a:lvl1pPr>
              <a:defRPr/>
            </a:lvl1pPr>
          </a:lstStyle>
          <a:p>
            <a:pPr>
              <a:defRPr/>
            </a:pPr>
            <a:fld id="{CAD720D3-8866-447C-99FF-8E937040909B}" type="slidenum">
              <a:rPr lang="nl-NL"/>
              <a:pPr>
                <a:defRPr/>
              </a:pPr>
              <a:t>‹nr.›</a:t>
            </a:fld>
            <a:endParaRPr lang="nl-NL" dirty="0"/>
          </a:p>
        </p:txBody>
      </p:sp>
    </p:spTree>
    <p:extLst>
      <p:ext uri="{BB962C8B-B14F-4D97-AF65-F5344CB8AC3E}">
        <p14:creationId xmlns:p14="http://schemas.microsoft.com/office/powerpoint/2010/main" val="26433611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endParaRPr lang="nl-NL" dirty="0"/>
          </a:p>
        </p:txBody>
      </p:sp>
      <p:sp>
        <p:nvSpPr>
          <p:cNvPr id="3" name="Tijdelijke aanduiding voor datum 3"/>
          <p:cNvSpPr>
            <a:spLocks noGrp="1"/>
          </p:cNvSpPr>
          <p:nvPr>
            <p:ph type="dt" sz="half" idx="10"/>
          </p:nvPr>
        </p:nvSpPr>
        <p:spPr/>
        <p:txBody>
          <a:bodyPr/>
          <a:lstStyle>
            <a:lvl1pPr>
              <a:defRPr/>
            </a:lvl1pPr>
          </a:lstStyle>
          <a:p>
            <a:pPr>
              <a:defRPr/>
            </a:pPr>
            <a:fld id="{0BECA74D-0C89-429F-9DB5-2D3A6E5E4C71}" type="datetime1">
              <a:rPr lang="nl-NL"/>
              <a:pPr>
                <a:defRPr/>
              </a:pPr>
              <a:t>28-1-2026</a:t>
            </a:fld>
            <a:endParaRPr lang="nl-NL" dirty="0"/>
          </a:p>
        </p:txBody>
      </p:sp>
      <p:sp>
        <p:nvSpPr>
          <p:cNvPr id="4" name="Tijdelijke aanduiding voor voettekst 4"/>
          <p:cNvSpPr>
            <a:spLocks noGrp="1"/>
          </p:cNvSpPr>
          <p:nvPr>
            <p:ph type="ftr" sz="quarter" idx="11"/>
          </p:nvPr>
        </p:nvSpPr>
        <p:spPr/>
        <p:txBody>
          <a:bodyPr/>
          <a:lstStyle>
            <a:lvl1pPr>
              <a:defRPr/>
            </a:lvl1pPr>
          </a:lstStyle>
          <a:p>
            <a:pPr>
              <a:defRPr/>
            </a:pPr>
            <a:r>
              <a:rPr lang="nl-NL"/>
              <a:t>Inspectie van het Onderwijs</a:t>
            </a:r>
            <a:endParaRPr lang="nl-NL" dirty="0"/>
          </a:p>
        </p:txBody>
      </p:sp>
      <p:sp>
        <p:nvSpPr>
          <p:cNvPr id="5" name="Tijdelijke aanduiding voor dianummer 5"/>
          <p:cNvSpPr>
            <a:spLocks noGrp="1"/>
          </p:cNvSpPr>
          <p:nvPr>
            <p:ph type="sldNum" sz="quarter" idx="12"/>
          </p:nvPr>
        </p:nvSpPr>
        <p:spPr/>
        <p:txBody>
          <a:bodyPr/>
          <a:lstStyle>
            <a:lvl1pPr>
              <a:defRPr/>
            </a:lvl1pPr>
          </a:lstStyle>
          <a:p>
            <a:pPr>
              <a:defRPr/>
            </a:pPr>
            <a:fld id="{E4DF7A9D-FC42-460F-8FF9-121D3045868C}" type="slidenum">
              <a:rPr lang="nl-NL"/>
              <a:pPr>
                <a:defRPr/>
              </a:pPr>
              <a:t>‹nr.›</a:t>
            </a:fld>
            <a:endParaRPr lang="nl-NL" dirty="0"/>
          </a:p>
        </p:txBody>
      </p:sp>
    </p:spTree>
    <p:extLst>
      <p:ext uri="{BB962C8B-B14F-4D97-AF65-F5344CB8AC3E}">
        <p14:creationId xmlns:p14="http://schemas.microsoft.com/office/powerpoint/2010/main" val="17013627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3"/>
          <p:cNvSpPr>
            <a:spLocks noGrp="1"/>
          </p:cNvSpPr>
          <p:nvPr>
            <p:ph type="dt" sz="half" idx="10"/>
          </p:nvPr>
        </p:nvSpPr>
        <p:spPr/>
        <p:txBody>
          <a:bodyPr/>
          <a:lstStyle>
            <a:lvl1pPr>
              <a:defRPr/>
            </a:lvl1pPr>
          </a:lstStyle>
          <a:p>
            <a:pPr>
              <a:defRPr/>
            </a:pPr>
            <a:fld id="{571AD65D-628F-45A8-A57A-575D3FE4B545}" type="datetime1">
              <a:rPr lang="nl-NL"/>
              <a:pPr>
                <a:defRPr/>
              </a:pPr>
              <a:t>28-1-2026</a:t>
            </a:fld>
            <a:endParaRPr lang="nl-NL" dirty="0"/>
          </a:p>
        </p:txBody>
      </p:sp>
      <p:sp>
        <p:nvSpPr>
          <p:cNvPr id="3" name="Tijdelijke aanduiding voor voettekst 4"/>
          <p:cNvSpPr>
            <a:spLocks noGrp="1"/>
          </p:cNvSpPr>
          <p:nvPr>
            <p:ph type="ftr" sz="quarter" idx="11"/>
          </p:nvPr>
        </p:nvSpPr>
        <p:spPr/>
        <p:txBody>
          <a:bodyPr/>
          <a:lstStyle>
            <a:lvl1pPr>
              <a:defRPr/>
            </a:lvl1pPr>
          </a:lstStyle>
          <a:p>
            <a:pPr>
              <a:defRPr/>
            </a:pPr>
            <a:r>
              <a:rPr lang="nl-NL"/>
              <a:t>Inspectie van het Onderwijs</a:t>
            </a:r>
            <a:endParaRPr lang="nl-NL" dirty="0"/>
          </a:p>
        </p:txBody>
      </p:sp>
      <p:sp>
        <p:nvSpPr>
          <p:cNvPr id="4" name="Tijdelijke aanduiding voor dianummer 5"/>
          <p:cNvSpPr>
            <a:spLocks noGrp="1"/>
          </p:cNvSpPr>
          <p:nvPr>
            <p:ph type="sldNum" sz="quarter" idx="12"/>
          </p:nvPr>
        </p:nvSpPr>
        <p:spPr/>
        <p:txBody>
          <a:bodyPr/>
          <a:lstStyle>
            <a:lvl1pPr>
              <a:defRPr/>
            </a:lvl1pPr>
          </a:lstStyle>
          <a:p>
            <a:pPr>
              <a:defRPr/>
            </a:pPr>
            <a:fld id="{6798AD1B-126A-4BDE-8AA8-7BC346856262}" type="slidenum">
              <a:rPr lang="nl-NL"/>
              <a:pPr>
                <a:defRPr/>
              </a:pPr>
              <a:t>‹nr.›</a:t>
            </a:fld>
            <a:endParaRPr lang="nl-NL" dirty="0"/>
          </a:p>
        </p:txBody>
      </p:sp>
    </p:spTree>
    <p:extLst>
      <p:ext uri="{BB962C8B-B14F-4D97-AF65-F5344CB8AC3E}">
        <p14:creationId xmlns:p14="http://schemas.microsoft.com/office/powerpoint/2010/main" val="1343602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3999"/>
          </a:xfrm>
        </p:spPr>
        <p:txBody>
          <a:bodyPr anchor="t" anchorCtr="0"/>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10" name="Tijdelijke aanduiding voor inhoud 9"/>
          <p:cNvSpPr>
            <a:spLocks noGrp="1"/>
          </p:cNvSpPr>
          <p:nvPr>
            <p:ph sz="quarter" idx="13"/>
          </p:nvPr>
        </p:nvSpPr>
        <p:spPr>
          <a:xfrm>
            <a:off x="6554588" y="1052513"/>
            <a:ext cx="5004000" cy="5168900"/>
          </a:xfrm>
        </p:spPr>
        <p:txBody>
          <a:bodyPr/>
          <a:lstStyle/>
          <a:p>
            <a:pPr lvl="0"/>
            <a:r>
              <a:rPr lang="nl-NL"/>
              <a:t>Klik om de modelstijlen te bewerken</a:t>
            </a:r>
          </a:p>
        </p:txBody>
      </p:sp>
      <p:sp>
        <p:nvSpPr>
          <p:cNvPr id="3" name="Titel 2"/>
          <p:cNvSpPr>
            <a:spLocks noGrp="1"/>
          </p:cNvSpPr>
          <p:nvPr>
            <p:ph type="title"/>
          </p:nvPr>
        </p:nvSpPr>
        <p:spPr>
          <a:xfrm>
            <a:off x="635000" y="1052513"/>
            <a:ext cx="5003800" cy="948047"/>
          </a:xfrm>
        </p:spPr>
        <p:txBody>
          <a:bodyPr/>
          <a:lstStyle/>
          <a:p>
            <a:r>
              <a:rPr lang="nl-NL"/>
              <a:t>Klik om de stijl te bewerken</a:t>
            </a:r>
            <a:endParaRPr lang="nl-NL" dirty="0"/>
          </a:p>
        </p:txBody>
      </p:sp>
      <p:sp>
        <p:nvSpPr>
          <p:cNvPr id="5" name="Tijdelijke aanduiding voor datum 3"/>
          <p:cNvSpPr>
            <a:spLocks noGrp="1"/>
          </p:cNvSpPr>
          <p:nvPr>
            <p:ph type="dt" sz="half" idx="14"/>
          </p:nvPr>
        </p:nvSpPr>
        <p:spPr/>
        <p:txBody>
          <a:bodyPr/>
          <a:lstStyle>
            <a:lvl1pPr>
              <a:defRPr/>
            </a:lvl1pPr>
          </a:lstStyle>
          <a:p>
            <a:pPr>
              <a:defRPr/>
            </a:pPr>
            <a:fld id="{8CA01B17-C405-4CE9-AB1A-5254EA267AC2}" type="datetime1">
              <a:rPr lang="nl-NL"/>
              <a:pPr>
                <a:defRPr/>
              </a:pPr>
              <a:t>28-1-2026</a:t>
            </a:fld>
            <a:endParaRPr lang="nl-NL" dirty="0"/>
          </a:p>
        </p:txBody>
      </p:sp>
      <p:sp>
        <p:nvSpPr>
          <p:cNvPr id="6" name="Tijdelijke aanduiding voor voettekst 4"/>
          <p:cNvSpPr>
            <a:spLocks noGrp="1"/>
          </p:cNvSpPr>
          <p:nvPr>
            <p:ph type="ftr" sz="quarter" idx="15"/>
          </p:nvPr>
        </p:nvSpPr>
        <p:spPr/>
        <p:txBody>
          <a:bodyPr/>
          <a:lstStyle>
            <a:lvl1pPr>
              <a:defRPr/>
            </a:lvl1pPr>
          </a:lstStyle>
          <a:p>
            <a:pPr>
              <a:defRPr/>
            </a:pPr>
            <a:r>
              <a:rPr lang="nl-NL"/>
              <a:t>Inspectie van het Onderwijs</a:t>
            </a:r>
            <a:endParaRPr lang="nl-NL" dirty="0"/>
          </a:p>
        </p:txBody>
      </p:sp>
      <p:sp>
        <p:nvSpPr>
          <p:cNvPr id="7" name="Tijdelijke aanduiding voor dianummer 5"/>
          <p:cNvSpPr>
            <a:spLocks noGrp="1"/>
          </p:cNvSpPr>
          <p:nvPr>
            <p:ph type="sldNum" sz="quarter" idx="16"/>
          </p:nvPr>
        </p:nvSpPr>
        <p:spPr/>
        <p:txBody>
          <a:bodyPr/>
          <a:lstStyle>
            <a:lvl1pPr>
              <a:defRPr/>
            </a:lvl1pPr>
          </a:lstStyle>
          <a:p>
            <a:pPr>
              <a:defRPr/>
            </a:pPr>
            <a:fld id="{605BAA39-09F6-448A-A288-212A2DA64125}" type="slidenum">
              <a:rPr lang="nl-NL"/>
              <a:pPr>
                <a:defRPr/>
              </a:pPr>
              <a:t>‹nr.›</a:t>
            </a:fld>
            <a:endParaRPr lang="nl-NL" dirty="0"/>
          </a:p>
        </p:txBody>
      </p:sp>
    </p:spTree>
    <p:extLst>
      <p:ext uri="{BB962C8B-B14F-4D97-AF65-F5344CB8AC3E}">
        <p14:creationId xmlns:p14="http://schemas.microsoft.com/office/powerpoint/2010/main" val="1552612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Grote tekst A">
    <p:bg>
      <p:bgPr>
        <a:solidFill>
          <a:schemeClr val="bg2"/>
        </a:solidFill>
        <a:effectLst/>
      </p:bgPr>
    </p:bg>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ormAutofit/>
          </a:bodyPr>
          <a:lstStyle>
            <a:lvl1pPr algn="l">
              <a:defRPr sz="8000" b="0">
                <a:solidFill>
                  <a:schemeClr val="tx1"/>
                </a:solidFill>
              </a:defRPr>
            </a:lvl1pPr>
          </a:lstStyle>
          <a:p>
            <a:r>
              <a:rPr lang="nl-NL"/>
              <a:t>Klik om de stijl te bewerken</a:t>
            </a:r>
            <a:endParaRPr lang="nl-NL" dirty="0"/>
          </a:p>
        </p:txBody>
      </p:sp>
      <p:sp>
        <p:nvSpPr>
          <p:cNvPr id="4" name="Ondertitel 2"/>
          <p:cNvSpPr>
            <a:spLocks noGrp="1"/>
          </p:cNvSpPr>
          <p:nvPr>
            <p:ph type="subTitle" idx="1"/>
          </p:nvPr>
        </p:nvSpPr>
        <p:spPr>
          <a:xfrm>
            <a:off x="635000" y="5077315"/>
            <a:ext cx="5461000" cy="1144098"/>
          </a:xfrm>
        </p:spPr>
        <p:txBody>
          <a:bodyPr lIns="162000" tIns="90000" rIns="90000"/>
          <a:lstStyle>
            <a:lvl1pPr marL="0" indent="0" algn="l">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5" name="Tijdelijke aanduiding voor datum 8"/>
          <p:cNvSpPr>
            <a:spLocks noGrp="1"/>
          </p:cNvSpPr>
          <p:nvPr>
            <p:ph type="dt" sz="half" idx="10"/>
          </p:nvPr>
        </p:nvSpPr>
        <p:spPr/>
        <p:txBody>
          <a:bodyPr/>
          <a:lstStyle>
            <a:lvl1pPr>
              <a:defRPr>
                <a:solidFill>
                  <a:schemeClr val="tx2"/>
                </a:solidFill>
              </a:defRPr>
            </a:lvl1pPr>
          </a:lstStyle>
          <a:p>
            <a:pPr>
              <a:defRPr/>
            </a:pPr>
            <a:fld id="{CA81D428-D0EB-4438-9E29-7EE585B18C08}" type="datetime1">
              <a:rPr lang="nl-NL"/>
              <a:pPr>
                <a:defRPr/>
              </a:pPr>
              <a:t>28-1-2026</a:t>
            </a:fld>
            <a:endParaRPr lang="nl-NL" dirty="0"/>
          </a:p>
        </p:txBody>
      </p:sp>
      <p:sp>
        <p:nvSpPr>
          <p:cNvPr id="6" name="Tijdelijke aanduiding voor voettekst 9"/>
          <p:cNvSpPr>
            <a:spLocks noGrp="1"/>
          </p:cNvSpPr>
          <p:nvPr>
            <p:ph type="ftr" sz="quarter" idx="11"/>
          </p:nvPr>
        </p:nvSpPr>
        <p:spPr/>
        <p:txBody>
          <a:bodyPr/>
          <a:lstStyle>
            <a:lvl1pPr>
              <a:defRPr>
                <a:solidFill>
                  <a:schemeClr val="tx2"/>
                </a:solidFill>
              </a:defRPr>
            </a:lvl1pPr>
          </a:lstStyle>
          <a:p>
            <a:pPr>
              <a:defRPr/>
            </a:pPr>
            <a:r>
              <a:rPr lang="nl-NL"/>
              <a:t>Inspectie van het Onderwijs</a:t>
            </a:r>
            <a:endParaRPr lang="nl-NL" dirty="0"/>
          </a:p>
        </p:txBody>
      </p:sp>
      <p:sp>
        <p:nvSpPr>
          <p:cNvPr id="7" name="Tijdelijke aanduiding voor dianummer 10"/>
          <p:cNvSpPr>
            <a:spLocks noGrp="1"/>
          </p:cNvSpPr>
          <p:nvPr>
            <p:ph type="sldNum" sz="quarter" idx="12"/>
          </p:nvPr>
        </p:nvSpPr>
        <p:spPr/>
        <p:txBody>
          <a:bodyPr/>
          <a:lstStyle>
            <a:lvl1pPr>
              <a:defRPr>
                <a:solidFill>
                  <a:schemeClr val="tx2"/>
                </a:solidFill>
              </a:defRPr>
            </a:lvl1pPr>
          </a:lstStyle>
          <a:p>
            <a:pPr>
              <a:defRPr/>
            </a:pPr>
            <a:fld id="{925C1FCB-D489-435B-B11D-61806D9533CF}" type="slidenum">
              <a:rPr lang="nl-NL"/>
              <a:pPr>
                <a:defRPr/>
              </a:pPr>
              <a:t>‹nr.›</a:t>
            </a:fld>
            <a:endParaRPr lang="nl-NL" dirty="0"/>
          </a:p>
        </p:txBody>
      </p:sp>
    </p:spTree>
    <p:extLst>
      <p:ext uri="{BB962C8B-B14F-4D97-AF65-F5344CB8AC3E}">
        <p14:creationId xmlns:p14="http://schemas.microsoft.com/office/powerpoint/2010/main" val="3166187806"/>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Grote tekst B">
    <p:spTree>
      <p:nvGrpSpPr>
        <p:cNvPr id="1" name=""/>
        <p:cNvGrpSpPr/>
        <p:nvPr/>
      </p:nvGrpSpPr>
      <p:grpSpPr>
        <a:xfrm>
          <a:off x="0" y="0"/>
          <a:ext cx="0" cy="0"/>
          <a:chOff x="0" y="0"/>
          <a:chExt cx="0" cy="0"/>
        </a:xfrm>
      </p:grpSpPr>
      <p:sp>
        <p:nvSpPr>
          <p:cNvPr id="20" name="Titel 1"/>
          <p:cNvSpPr>
            <a:spLocks noGrp="1"/>
          </p:cNvSpPr>
          <p:nvPr>
            <p:ph type="title"/>
          </p:nvPr>
        </p:nvSpPr>
        <p:spPr>
          <a:xfrm>
            <a:off x="635000" y="1052514"/>
            <a:ext cx="10923588" cy="4024800"/>
          </a:xfrm>
        </p:spPr>
        <p:txBody>
          <a:bodyPr>
            <a:normAutofit/>
          </a:bodyPr>
          <a:lstStyle>
            <a:lvl1pPr algn="l">
              <a:defRPr sz="8000" b="0">
                <a:solidFill>
                  <a:schemeClr val="tx2"/>
                </a:solidFill>
              </a:defRPr>
            </a:lvl1pPr>
          </a:lstStyle>
          <a:p>
            <a:r>
              <a:rPr lang="nl-NL"/>
              <a:t>Klik om de stijl te bewerken</a:t>
            </a:r>
            <a:endParaRPr lang="nl-NL" dirty="0"/>
          </a:p>
        </p:txBody>
      </p:sp>
      <p:sp>
        <p:nvSpPr>
          <p:cNvPr id="4" name="Ondertitel 2"/>
          <p:cNvSpPr>
            <a:spLocks noGrp="1"/>
          </p:cNvSpPr>
          <p:nvPr>
            <p:ph type="subTitle" idx="1"/>
          </p:nvPr>
        </p:nvSpPr>
        <p:spPr>
          <a:xfrm>
            <a:off x="635000" y="5077314"/>
            <a:ext cx="5461000" cy="1144099"/>
          </a:xfrm>
        </p:spPr>
        <p:txBody>
          <a:bodyPr lIns="162000" tIns="900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5" name="Tijdelijke aanduiding voor datum 5"/>
          <p:cNvSpPr>
            <a:spLocks noGrp="1"/>
          </p:cNvSpPr>
          <p:nvPr>
            <p:ph type="dt" sz="half" idx="10"/>
          </p:nvPr>
        </p:nvSpPr>
        <p:spPr/>
        <p:txBody>
          <a:bodyPr/>
          <a:lstStyle>
            <a:lvl1pPr>
              <a:defRPr/>
            </a:lvl1pPr>
          </a:lstStyle>
          <a:p>
            <a:pPr>
              <a:defRPr/>
            </a:pPr>
            <a:fld id="{6CA30565-9905-4D65-9F74-D0D23E9EE8CF}" type="datetime1">
              <a:rPr lang="nl-NL"/>
              <a:pPr>
                <a:defRPr/>
              </a:pPr>
              <a:t>28-1-2026</a:t>
            </a:fld>
            <a:endParaRPr lang="nl-NL" dirty="0"/>
          </a:p>
        </p:txBody>
      </p:sp>
      <p:sp>
        <p:nvSpPr>
          <p:cNvPr id="6" name="Tijdelijke aanduiding voor voettekst 6"/>
          <p:cNvSpPr>
            <a:spLocks noGrp="1"/>
          </p:cNvSpPr>
          <p:nvPr>
            <p:ph type="ftr" sz="quarter" idx="11"/>
          </p:nvPr>
        </p:nvSpPr>
        <p:spPr/>
        <p:txBody>
          <a:bodyPr/>
          <a:lstStyle>
            <a:lvl1pPr>
              <a:defRPr/>
            </a:lvl1pPr>
          </a:lstStyle>
          <a:p>
            <a:pPr>
              <a:defRPr/>
            </a:pPr>
            <a:r>
              <a:rPr lang="nl-NL"/>
              <a:t>Inspectie van het Onderwijs</a:t>
            </a:r>
            <a:endParaRPr lang="nl-NL" dirty="0"/>
          </a:p>
        </p:txBody>
      </p:sp>
      <p:sp>
        <p:nvSpPr>
          <p:cNvPr id="7" name="Tijdelijke aanduiding voor dianummer 7"/>
          <p:cNvSpPr>
            <a:spLocks noGrp="1"/>
          </p:cNvSpPr>
          <p:nvPr>
            <p:ph type="sldNum" sz="quarter" idx="12"/>
          </p:nvPr>
        </p:nvSpPr>
        <p:spPr/>
        <p:txBody>
          <a:bodyPr/>
          <a:lstStyle>
            <a:lvl1pPr>
              <a:defRPr/>
            </a:lvl1pPr>
          </a:lstStyle>
          <a:p>
            <a:pPr>
              <a:defRPr/>
            </a:pPr>
            <a:fld id="{ED3A4846-C343-4B7D-9A6C-14BCBE775E67}" type="slidenum">
              <a:rPr lang="nl-NL"/>
              <a:pPr>
                <a:defRPr/>
              </a:pPr>
              <a:t>‹nr.›</a:t>
            </a:fld>
            <a:endParaRPr lang="nl-NL" dirty="0"/>
          </a:p>
        </p:txBody>
      </p:sp>
    </p:spTree>
    <p:extLst>
      <p:ext uri="{BB962C8B-B14F-4D97-AF65-F5344CB8AC3E}">
        <p14:creationId xmlns:p14="http://schemas.microsoft.com/office/powerpoint/2010/main" val="3740458662"/>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kstvlak A">
    <p:spTree>
      <p:nvGrpSpPr>
        <p:cNvPr id="1" name=""/>
        <p:cNvGrpSpPr/>
        <p:nvPr/>
      </p:nvGrpSpPr>
      <p:grpSpPr>
        <a:xfrm>
          <a:off x="0" y="0"/>
          <a:ext cx="0" cy="0"/>
          <a:chOff x="0" y="0"/>
          <a:chExt cx="0" cy="0"/>
        </a:xfrm>
      </p:grpSpPr>
      <p:sp>
        <p:nvSpPr>
          <p:cNvPr id="4" name="Rechthoek 3"/>
          <p:cNvSpPr/>
          <p:nvPr userDrawn="1"/>
        </p:nvSpPr>
        <p:spPr>
          <a:xfrm>
            <a:off x="6096000" y="-1588"/>
            <a:ext cx="6096000" cy="685958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fontAlgn="auto">
              <a:spcBef>
                <a:spcPts val="0"/>
              </a:spcBef>
              <a:spcAft>
                <a:spcPts val="0"/>
              </a:spcAft>
              <a:buFont typeface="Arial" charset="0"/>
              <a:buNone/>
              <a:defRPr/>
            </a:pPr>
            <a:endParaRPr lang="nl-NL" sz="1000">
              <a:solidFill>
                <a:schemeClr val="bg1"/>
              </a:solidFill>
            </a:endParaRPr>
          </a:p>
        </p:txBody>
      </p:sp>
      <p:pic>
        <p:nvPicPr>
          <p:cNvPr id="5" name="Afbeelding 9"/>
          <p:cNvPicPr>
            <a:picLocks noChangeAspect="1"/>
          </p:cNvPicPr>
          <p:nvPr userDrawn="1"/>
        </p:nvPicPr>
        <p:blipFill>
          <a:blip r:embed="rId2">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el 5"/>
          <p:cNvSpPr>
            <a:spLocks noGrp="1"/>
          </p:cNvSpPr>
          <p:nvPr>
            <p:ph type="title"/>
          </p:nvPr>
        </p:nvSpPr>
        <p:spPr>
          <a:xfrm>
            <a:off x="635000" y="2636838"/>
            <a:ext cx="5003799" cy="1584324"/>
          </a:xfrm>
        </p:spPr>
        <p:txBody>
          <a:bodyPr anchor="ctr"/>
          <a:lstStyle>
            <a:lvl1pPr>
              <a:defRPr sz="4000">
                <a:solidFill>
                  <a:schemeClr val="tx2"/>
                </a:solidFill>
              </a:defRPr>
            </a:lvl1pPr>
          </a:lstStyle>
          <a:p>
            <a:r>
              <a:rPr lang="nl-NL"/>
              <a:t>Klik om de stijl te bewerken</a:t>
            </a:r>
            <a:endParaRPr lang="nl-NL" dirty="0"/>
          </a:p>
        </p:txBody>
      </p:sp>
      <p:sp>
        <p:nvSpPr>
          <p:cNvPr id="3" name="Tijdelijke aanduiding voor tekst 2"/>
          <p:cNvSpPr>
            <a:spLocks noGrp="1"/>
          </p:cNvSpPr>
          <p:nvPr>
            <p:ph type="body" sz="quarter" idx="10"/>
          </p:nvPr>
        </p:nvSpPr>
        <p:spPr>
          <a:xfrm>
            <a:off x="6554588" y="1066800"/>
            <a:ext cx="5004000" cy="5154613"/>
          </a:xfrm>
        </p:spPr>
        <p:txBody>
          <a:bodyPr anchor="ct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 om de modelstijlen te bewerken</a:t>
            </a:r>
          </a:p>
        </p:txBody>
      </p:sp>
      <p:sp>
        <p:nvSpPr>
          <p:cNvPr id="7" name="Tijdelijke aanduiding voor datum 10"/>
          <p:cNvSpPr>
            <a:spLocks noGrp="1"/>
          </p:cNvSpPr>
          <p:nvPr>
            <p:ph type="dt" sz="half" idx="11"/>
          </p:nvPr>
        </p:nvSpPr>
        <p:spPr/>
        <p:txBody>
          <a:bodyPr/>
          <a:lstStyle>
            <a:lvl1pPr>
              <a:defRPr/>
            </a:lvl1pPr>
          </a:lstStyle>
          <a:p>
            <a:pPr>
              <a:defRPr/>
            </a:pPr>
            <a:fld id="{67EBA2FA-24F3-4D11-A012-04DD1F4FB254}" type="datetime1">
              <a:rPr lang="nl-NL"/>
              <a:pPr>
                <a:defRPr/>
              </a:pPr>
              <a:t>28-1-2026</a:t>
            </a:fld>
            <a:endParaRPr lang="nl-NL" dirty="0"/>
          </a:p>
        </p:txBody>
      </p:sp>
      <p:sp>
        <p:nvSpPr>
          <p:cNvPr id="8" name="Tijdelijke aanduiding voor voettekst 11"/>
          <p:cNvSpPr>
            <a:spLocks noGrp="1"/>
          </p:cNvSpPr>
          <p:nvPr>
            <p:ph type="ftr" sz="quarter" idx="12"/>
          </p:nvPr>
        </p:nvSpPr>
        <p:spPr/>
        <p:txBody>
          <a:bodyPr/>
          <a:lstStyle>
            <a:lvl1pPr>
              <a:defRPr/>
            </a:lvl1pPr>
          </a:lstStyle>
          <a:p>
            <a:pPr>
              <a:defRPr/>
            </a:pPr>
            <a:r>
              <a:rPr lang="nl-NL"/>
              <a:t>Inspectie van het Onderwijs</a:t>
            </a:r>
            <a:endParaRPr lang="nl-NL" dirty="0"/>
          </a:p>
        </p:txBody>
      </p:sp>
      <p:sp>
        <p:nvSpPr>
          <p:cNvPr id="9" name="Tijdelijke aanduiding voor dianummer 12"/>
          <p:cNvSpPr>
            <a:spLocks noGrp="1"/>
          </p:cNvSpPr>
          <p:nvPr>
            <p:ph type="sldNum" sz="quarter" idx="13"/>
          </p:nvPr>
        </p:nvSpPr>
        <p:spPr/>
        <p:txBody>
          <a:bodyPr/>
          <a:lstStyle>
            <a:lvl1pPr>
              <a:defRPr/>
            </a:lvl1pPr>
          </a:lstStyle>
          <a:p>
            <a:pPr>
              <a:defRPr/>
            </a:pPr>
            <a:fld id="{E7248CCA-B087-4DFF-B882-A5B54A3C9CFF}" type="slidenum">
              <a:rPr lang="nl-NL"/>
              <a:pPr>
                <a:defRPr/>
              </a:pPr>
              <a:t>‹nr.›</a:t>
            </a:fld>
            <a:endParaRPr lang="nl-NL" dirty="0"/>
          </a:p>
        </p:txBody>
      </p:sp>
    </p:spTree>
    <p:extLst>
      <p:ext uri="{BB962C8B-B14F-4D97-AF65-F5344CB8AC3E}">
        <p14:creationId xmlns:p14="http://schemas.microsoft.com/office/powerpoint/2010/main" val="27395786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kstvlak B">
    <p:spTree>
      <p:nvGrpSpPr>
        <p:cNvPr id="1" name=""/>
        <p:cNvGrpSpPr/>
        <p:nvPr/>
      </p:nvGrpSpPr>
      <p:grpSpPr>
        <a:xfrm>
          <a:off x="0" y="0"/>
          <a:ext cx="0" cy="0"/>
          <a:chOff x="0" y="0"/>
          <a:chExt cx="0" cy="0"/>
        </a:xfrm>
      </p:grpSpPr>
      <p:sp>
        <p:nvSpPr>
          <p:cNvPr id="5" name="Rechthoek 4"/>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7" name="Afbeelding 9"/>
          <p:cNvPicPr>
            <a:picLocks noChangeAspect="1"/>
          </p:cNvPicPr>
          <p:nvPr userDrawn="1"/>
        </p:nvPicPr>
        <p:blipFill>
          <a:blip r:embed="rId2">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el 5"/>
          <p:cNvSpPr>
            <a:spLocks noGrp="1"/>
          </p:cNvSpPr>
          <p:nvPr>
            <p:ph type="title"/>
          </p:nvPr>
        </p:nvSpPr>
        <p:spPr>
          <a:xfrm>
            <a:off x="634999" y="2636839"/>
            <a:ext cx="5004000" cy="1584324"/>
          </a:xfrm>
        </p:spPr>
        <p:txBody>
          <a:bodyPr anchor="ctr"/>
          <a:lstStyle>
            <a:lvl1pPr>
              <a:defRPr sz="4000">
                <a:solidFill>
                  <a:schemeClr val="bg1"/>
                </a:solidFill>
              </a:defRPr>
            </a:lvl1pPr>
          </a:lstStyle>
          <a:p>
            <a:r>
              <a:rPr lang="nl-NL"/>
              <a:t>Klik om de stijl te bewerken</a:t>
            </a:r>
            <a:endParaRPr lang="nl-NL" dirty="0"/>
          </a:p>
        </p:txBody>
      </p:sp>
      <p:sp>
        <p:nvSpPr>
          <p:cNvPr id="4" name="Tijdelijke aanduiding voor tekst 3"/>
          <p:cNvSpPr>
            <a:spLocks noGrp="1"/>
          </p:cNvSpPr>
          <p:nvPr>
            <p:ph type="body" sz="quarter" idx="10"/>
          </p:nvPr>
        </p:nvSpPr>
        <p:spPr>
          <a:xfrm>
            <a:off x="6553199" y="1052513"/>
            <a:ext cx="5004000" cy="5168900"/>
          </a:xfrm>
        </p:spPr>
        <p:txBody>
          <a:bodyPr anchor="ctr" anchorCtr="0"/>
          <a:lstStyle/>
          <a:p>
            <a:pPr lvl="0"/>
            <a:r>
              <a:rPr lang="nl-NL"/>
              <a:t>Klik om de modelstijlen te bewerken</a:t>
            </a:r>
          </a:p>
        </p:txBody>
      </p:sp>
      <p:sp>
        <p:nvSpPr>
          <p:cNvPr id="8" name="Tijdelijke aanduiding voor datum 12"/>
          <p:cNvSpPr>
            <a:spLocks noGrp="1"/>
          </p:cNvSpPr>
          <p:nvPr>
            <p:ph type="dt" sz="half" idx="11"/>
          </p:nvPr>
        </p:nvSpPr>
        <p:spPr/>
        <p:txBody>
          <a:bodyPr/>
          <a:lstStyle>
            <a:lvl1pPr>
              <a:defRPr/>
            </a:lvl1pPr>
          </a:lstStyle>
          <a:p>
            <a:pPr>
              <a:defRPr/>
            </a:pPr>
            <a:fld id="{5915A4E0-CCFC-4BF7-8FE6-340022A0E854}" type="datetime1">
              <a:rPr lang="nl-NL"/>
              <a:pPr>
                <a:defRPr/>
              </a:pPr>
              <a:t>28-1-2026</a:t>
            </a:fld>
            <a:endParaRPr lang="nl-NL" dirty="0"/>
          </a:p>
        </p:txBody>
      </p:sp>
      <p:sp>
        <p:nvSpPr>
          <p:cNvPr id="9" name="Tijdelijke aanduiding voor voettekst 13"/>
          <p:cNvSpPr>
            <a:spLocks noGrp="1"/>
          </p:cNvSpPr>
          <p:nvPr>
            <p:ph type="ftr" sz="quarter" idx="12"/>
          </p:nvPr>
        </p:nvSpPr>
        <p:spPr/>
        <p:txBody>
          <a:bodyPr/>
          <a:lstStyle>
            <a:lvl1pPr>
              <a:defRPr/>
            </a:lvl1pPr>
          </a:lstStyle>
          <a:p>
            <a:pPr>
              <a:defRPr/>
            </a:pPr>
            <a:r>
              <a:rPr lang="nl-NL"/>
              <a:t>Inspectie van het Onderwijs</a:t>
            </a:r>
            <a:endParaRPr lang="nl-NL" dirty="0"/>
          </a:p>
        </p:txBody>
      </p:sp>
      <p:sp>
        <p:nvSpPr>
          <p:cNvPr id="10" name="Tijdelijke aanduiding voor dianummer 14"/>
          <p:cNvSpPr>
            <a:spLocks noGrp="1"/>
          </p:cNvSpPr>
          <p:nvPr>
            <p:ph type="sldNum" sz="quarter" idx="13"/>
          </p:nvPr>
        </p:nvSpPr>
        <p:spPr/>
        <p:txBody>
          <a:bodyPr/>
          <a:lstStyle>
            <a:lvl1pPr>
              <a:defRPr/>
            </a:lvl1pPr>
          </a:lstStyle>
          <a:p>
            <a:pPr>
              <a:defRPr/>
            </a:pPr>
            <a:fld id="{E3444710-7EEE-4901-8D2E-BFEF28B8F9D0}" type="slidenum">
              <a:rPr lang="nl-NL"/>
              <a:pPr>
                <a:defRPr/>
              </a:pPr>
              <a:t>‹nr.›</a:t>
            </a:fld>
            <a:endParaRPr lang="nl-NL" dirty="0"/>
          </a:p>
        </p:txBody>
      </p:sp>
    </p:spTree>
    <p:extLst>
      <p:ext uri="{BB962C8B-B14F-4D97-AF65-F5344CB8AC3E}">
        <p14:creationId xmlns:p14="http://schemas.microsoft.com/office/powerpoint/2010/main" val="2788779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Afbeelding met bijschrift">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635000" y="3427413"/>
            <a:ext cx="5003800" cy="2794000"/>
          </a:xfrm>
        </p:spPr>
        <p:txBody>
          <a:bodyPr anchor="t" anchorCtr="0"/>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 om de modelstijlen te bewerken</a:t>
            </a:r>
          </a:p>
        </p:txBody>
      </p:sp>
      <p:sp>
        <p:nvSpPr>
          <p:cNvPr id="9" name="Titel 8"/>
          <p:cNvSpPr>
            <a:spLocks noGrp="1"/>
          </p:cNvSpPr>
          <p:nvPr>
            <p:ph type="title"/>
          </p:nvPr>
        </p:nvSpPr>
        <p:spPr>
          <a:xfrm>
            <a:off x="635000" y="1052513"/>
            <a:ext cx="5003800" cy="948047"/>
          </a:xfrm>
        </p:spPr>
        <p:txBody>
          <a:bodyPr/>
          <a:lstStyle/>
          <a:p>
            <a:r>
              <a:rPr lang="nl-NL"/>
              <a:t>Klik om de stijl te bewerken</a:t>
            </a:r>
            <a:endParaRPr lang="nl-NL" dirty="0"/>
          </a:p>
        </p:txBody>
      </p:sp>
      <p:sp>
        <p:nvSpPr>
          <p:cNvPr id="10" name="Tijdelijke aanduiding voor afbeelding 16"/>
          <p:cNvSpPr>
            <a:spLocks noGrp="1"/>
          </p:cNvSpPr>
          <p:nvPr>
            <p:ph type="pic" sz="quarter" idx="24"/>
          </p:nvPr>
        </p:nvSpPr>
        <p:spPr>
          <a:xfrm>
            <a:off x="6096000" y="-2381"/>
            <a:ext cx="6096000" cy="6860381"/>
          </a:xfrm>
          <a:custGeom>
            <a:avLst/>
            <a:gdLst>
              <a:gd name="connsiteX0" fmla="*/ 235800 w 6096000"/>
              <a:gd name="connsiteY0" fmla="*/ 0 h 6860381"/>
              <a:gd name="connsiteX1" fmla="*/ 6096000 w 6096000"/>
              <a:gd name="connsiteY1" fmla="*/ 0 h 6860381"/>
              <a:gd name="connsiteX2" fmla="*/ 6096000 w 6096000"/>
              <a:gd name="connsiteY2" fmla="*/ 6860381 h 6860381"/>
              <a:gd name="connsiteX3" fmla="*/ 0 w 6096000"/>
              <a:gd name="connsiteY3" fmla="*/ 6860381 h 6860381"/>
              <a:gd name="connsiteX4" fmla="*/ 0 w 6096000"/>
              <a:gd name="connsiteY4" fmla="*/ 711581 h 6860381"/>
              <a:gd name="connsiteX5" fmla="*/ 235800 w 6096000"/>
              <a:gd name="connsiteY5" fmla="*/ 711581 h 6860381"/>
              <a:gd name="connsiteX6" fmla="*/ 235800 w 6096000"/>
              <a:gd name="connsiteY6" fmla="*/ 2381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60381">
                <a:moveTo>
                  <a:pt x="235800" y="0"/>
                </a:moveTo>
                <a:lnTo>
                  <a:pt x="6096000" y="0"/>
                </a:lnTo>
                <a:lnTo>
                  <a:pt x="6096000" y="6860381"/>
                </a:lnTo>
                <a:lnTo>
                  <a:pt x="0" y="6860381"/>
                </a:lnTo>
                <a:lnTo>
                  <a:pt x="0" y="711581"/>
                </a:lnTo>
                <a:lnTo>
                  <a:pt x="235800" y="711581"/>
                </a:lnTo>
                <a:lnTo>
                  <a:pt x="235800" y="2381"/>
                </a:lnTo>
                <a:close/>
              </a:path>
            </a:pathLst>
          </a:custGeom>
          <a:noFill/>
        </p:spPr>
        <p:txBody>
          <a:bodyPr wrap="square" anchor="ctr" anchorCtr="0">
            <a:noAutofit/>
          </a:bodyPr>
          <a:lstStyle/>
          <a:p>
            <a:pPr lvl="0"/>
            <a:r>
              <a:rPr lang="nl-NL" noProof="0"/>
              <a:t>Klik op het pictogram als u een afbeelding wilt toevoegen</a:t>
            </a:r>
            <a:endParaRPr lang="nl-NL" noProof="0" dirty="0"/>
          </a:p>
        </p:txBody>
      </p:sp>
      <p:sp>
        <p:nvSpPr>
          <p:cNvPr id="5" name="Tijdelijke aanduiding voor datum 3"/>
          <p:cNvSpPr>
            <a:spLocks noGrp="1"/>
          </p:cNvSpPr>
          <p:nvPr>
            <p:ph type="dt" sz="half" idx="25"/>
          </p:nvPr>
        </p:nvSpPr>
        <p:spPr/>
        <p:txBody>
          <a:bodyPr/>
          <a:lstStyle>
            <a:lvl1pPr>
              <a:defRPr/>
            </a:lvl1pPr>
          </a:lstStyle>
          <a:p>
            <a:pPr>
              <a:defRPr/>
            </a:pPr>
            <a:fld id="{A625B93D-E073-48B7-A401-9D476324E066}" type="datetime1">
              <a:rPr lang="nl-NL"/>
              <a:pPr>
                <a:defRPr/>
              </a:pPr>
              <a:t>28-1-2026</a:t>
            </a:fld>
            <a:endParaRPr lang="nl-NL" dirty="0"/>
          </a:p>
        </p:txBody>
      </p:sp>
      <p:sp>
        <p:nvSpPr>
          <p:cNvPr id="6" name="Tijdelijke aanduiding voor voettekst 4"/>
          <p:cNvSpPr>
            <a:spLocks noGrp="1"/>
          </p:cNvSpPr>
          <p:nvPr>
            <p:ph type="ftr" sz="quarter" idx="26"/>
          </p:nvPr>
        </p:nvSpPr>
        <p:spPr/>
        <p:txBody>
          <a:bodyPr/>
          <a:lstStyle>
            <a:lvl1pPr>
              <a:defRPr/>
            </a:lvl1pPr>
          </a:lstStyle>
          <a:p>
            <a:pPr>
              <a:defRPr/>
            </a:pPr>
            <a:r>
              <a:rPr lang="nl-NL"/>
              <a:t>Inspectie van het Onderwijs</a:t>
            </a:r>
            <a:endParaRPr lang="nl-NL" dirty="0"/>
          </a:p>
        </p:txBody>
      </p:sp>
      <p:sp>
        <p:nvSpPr>
          <p:cNvPr id="7" name="Tijdelijke aanduiding voor dianummer 5"/>
          <p:cNvSpPr>
            <a:spLocks noGrp="1"/>
          </p:cNvSpPr>
          <p:nvPr>
            <p:ph type="sldNum" sz="quarter" idx="27"/>
          </p:nvPr>
        </p:nvSpPr>
        <p:spPr/>
        <p:txBody>
          <a:bodyPr/>
          <a:lstStyle>
            <a:lvl1pPr>
              <a:defRPr/>
            </a:lvl1pPr>
          </a:lstStyle>
          <a:p>
            <a:pPr>
              <a:defRPr/>
            </a:pPr>
            <a:fld id="{355321DE-F79F-4688-8A4F-881A825F9AFF}" type="slidenum">
              <a:rPr lang="nl-NL"/>
              <a:pPr>
                <a:defRPr/>
              </a:pPr>
              <a:t>‹nr.›</a:t>
            </a:fld>
            <a:endParaRPr lang="nl-NL" dirty="0"/>
          </a:p>
        </p:txBody>
      </p:sp>
    </p:spTree>
    <p:extLst>
      <p:ext uri="{BB962C8B-B14F-4D97-AF65-F5344CB8AC3E}">
        <p14:creationId xmlns:p14="http://schemas.microsoft.com/office/powerpoint/2010/main" val="519926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7667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86488"/>
            <a:ext cx="12192000" cy="6715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Afbeelding 11"/>
          <p:cNvPicPr>
            <a:picLocks noChangeAspect="1"/>
          </p:cNvPicPr>
          <p:nvPr userDrawn="1"/>
        </p:nvPicPr>
        <p:blipFill>
          <a:blip r:embed="rId3">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ijdelijke aanduiding voor inhoud 2"/>
          <p:cNvSpPr>
            <a:spLocks noGrp="1"/>
          </p:cNvSpPr>
          <p:nvPr>
            <p:ph idx="1"/>
          </p:nvPr>
        </p:nvSpPr>
        <p:spPr/>
        <p:txBody>
          <a:bodyPr numCol="2" spcCol="468000"/>
          <a:lstStyle>
            <a:lvl1pPr>
              <a:buClr>
                <a:srgbClr val="A90061"/>
              </a:buClr>
              <a:defRPr/>
            </a:lvl1pPr>
          </a:lstStyle>
          <a:p>
            <a:pPr lvl="0"/>
            <a:r>
              <a:rPr lang="nl-NL" dirty="0"/>
              <a:t>Klik om de modelstijlen te bewerken</a:t>
            </a:r>
          </a:p>
        </p:txBody>
      </p:sp>
      <p:sp>
        <p:nvSpPr>
          <p:cNvPr id="2" name="Titel 1"/>
          <p:cNvSpPr>
            <a:spLocks noGrp="1"/>
          </p:cNvSpPr>
          <p:nvPr>
            <p:ph type="title"/>
          </p:nvPr>
        </p:nvSpPr>
        <p:spPr/>
        <p:txBody>
          <a:bodyPr/>
          <a:lstStyle>
            <a:lvl1pPr>
              <a:defRPr>
                <a:solidFill>
                  <a:srgbClr val="A90061"/>
                </a:solidFill>
              </a:defRPr>
            </a:lvl1pPr>
          </a:lstStyle>
          <a:p>
            <a:r>
              <a:rPr lang="nl-NL" dirty="0"/>
              <a:t>Klik om de stijl te bewerken</a:t>
            </a:r>
          </a:p>
        </p:txBody>
      </p:sp>
      <p:sp>
        <p:nvSpPr>
          <p:cNvPr id="7" name="Tijdelijke aanduiding voor datum 12"/>
          <p:cNvSpPr>
            <a:spLocks noGrp="1"/>
          </p:cNvSpPr>
          <p:nvPr>
            <p:ph type="dt" sz="half" idx="10"/>
          </p:nvPr>
        </p:nvSpPr>
        <p:spPr/>
        <p:txBody>
          <a:bodyPr/>
          <a:lstStyle>
            <a:lvl1pPr>
              <a:defRPr/>
            </a:lvl1pPr>
          </a:lstStyle>
          <a:p>
            <a:pPr>
              <a:defRPr/>
            </a:pPr>
            <a:fld id="{1D6D6740-1599-4B12-86B5-D8BF42A1802F}" type="datetime1">
              <a:rPr lang="nl-NL"/>
              <a:pPr>
                <a:defRPr/>
              </a:pPr>
              <a:t>28-1-2026</a:t>
            </a:fld>
            <a:endParaRPr lang="nl-NL" dirty="0"/>
          </a:p>
        </p:txBody>
      </p:sp>
      <p:sp>
        <p:nvSpPr>
          <p:cNvPr id="8" name="Tijdelijke aanduiding voor voettekst 13"/>
          <p:cNvSpPr>
            <a:spLocks noGrp="1"/>
          </p:cNvSpPr>
          <p:nvPr>
            <p:ph type="ftr" sz="quarter" idx="11"/>
          </p:nvPr>
        </p:nvSpPr>
        <p:spPr/>
        <p:txBody>
          <a:bodyPr/>
          <a:lstStyle>
            <a:lvl1pPr>
              <a:defRPr/>
            </a:lvl1pPr>
          </a:lstStyle>
          <a:p>
            <a:pPr>
              <a:defRPr/>
            </a:pPr>
            <a:r>
              <a:rPr lang="nl-NL"/>
              <a:t>Inspectie van het Onderwijs</a:t>
            </a:r>
            <a:endParaRPr lang="nl-NL" dirty="0"/>
          </a:p>
        </p:txBody>
      </p:sp>
      <p:sp>
        <p:nvSpPr>
          <p:cNvPr id="9" name="Tijdelijke aanduiding voor dianummer 14"/>
          <p:cNvSpPr>
            <a:spLocks noGrp="1"/>
          </p:cNvSpPr>
          <p:nvPr>
            <p:ph type="sldNum" sz="quarter" idx="12"/>
          </p:nvPr>
        </p:nvSpPr>
        <p:spPr/>
        <p:txBody>
          <a:bodyPr/>
          <a:lstStyle>
            <a:lvl1pPr>
              <a:defRPr/>
            </a:lvl1pPr>
          </a:lstStyle>
          <a:p>
            <a:pPr>
              <a:defRPr/>
            </a:pPr>
            <a:fld id="{673F1AA8-6BFF-46AD-8716-B978E5683CB6}" type="slidenum">
              <a:rPr lang="nl-NL"/>
              <a:pPr>
                <a:defRPr/>
              </a:pPr>
              <a:t>‹nr.›</a:t>
            </a:fld>
            <a:endParaRPr lang="nl-NL" dirty="0"/>
          </a:p>
        </p:txBody>
      </p:sp>
    </p:spTree>
    <p:extLst>
      <p:ext uri="{BB962C8B-B14F-4D97-AF65-F5344CB8AC3E}">
        <p14:creationId xmlns:p14="http://schemas.microsoft.com/office/powerpoint/2010/main" val="27300437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fbeelding verticaal kleur">
    <p:spTree>
      <p:nvGrpSpPr>
        <p:cNvPr id="1" name=""/>
        <p:cNvGrpSpPr/>
        <p:nvPr/>
      </p:nvGrpSpPr>
      <p:grpSpPr>
        <a:xfrm>
          <a:off x="0" y="0"/>
          <a:ext cx="0" cy="0"/>
          <a:chOff x="0" y="0"/>
          <a:chExt cx="0" cy="0"/>
        </a:xfrm>
      </p:grpSpPr>
      <p:sp>
        <p:nvSpPr>
          <p:cNvPr id="5" name="Rechthoek 4"/>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6" name="Afbeelding 9"/>
          <p:cNvPicPr>
            <a:picLocks noChangeAspect="1"/>
          </p:cNvPicPr>
          <p:nvPr userDrawn="1"/>
        </p:nvPicPr>
        <p:blipFill>
          <a:blip r:embed="rId2">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jdelijke aanduiding voor afbeelding 16"/>
          <p:cNvSpPr>
            <a:spLocks noGrp="1"/>
          </p:cNvSpPr>
          <p:nvPr>
            <p:ph type="pic" sz="quarter" idx="24"/>
          </p:nvPr>
        </p:nvSpPr>
        <p:spPr>
          <a:xfrm>
            <a:off x="6096000" y="-2381"/>
            <a:ext cx="6096000" cy="6860381"/>
          </a:xfrm>
          <a:custGeom>
            <a:avLst/>
            <a:gdLst>
              <a:gd name="connsiteX0" fmla="*/ 235800 w 6096000"/>
              <a:gd name="connsiteY0" fmla="*/ 0 h 6860381"/>
              <a:gd name="connsiteX1" fmla="*/ 6096000 w 6096000"/>
              <a:gd name="connsiteY1" fmla="*/ 0 h 6860381"/>
              <a:gd name="connsiteX2" fmla="*/ 6096000 w 6096000"/>
              <a:gd name="connsiteY2" fmla="*/ 6860381 h 6860381"/>
              <a:gd name="connsiteX3" fmla="*/ 0 w 6096000"/>
              <a:gd name="connsiteY3" fmla="*/ 6860381 h 6860381"/>
              <a:gd name="connsiteX4" fmla="*/ 0 w 6096000"/>
              <a:gd name="connsiteY4" fmla="*/ 711581 h 6860381"/>
              <a:gd name="connsiteX5" fmla="*/ 235800 w 6096000"/>
              <a:gd name="connsiteY5" fmla="*/ 711581 h 6860381"/>
              <a:gd name="connsiteX6" fmla="*/ 235800 w 6096000"/>
              <a:gd name="connsiteY6" fmla="*/ 2381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60381">
                <a:moveTo>
                  <a:pt x="235800" y="0"/>
                </a:moveTo>
                <a:lnTo>
                  <a:pt x="6096000" y="0"/>
                </a:lnTo>
                <a:lnTo>
                  <a:pt x="6096000" y="6860381"/>
                </a:lnTo>
                <a:lnTo>
                  <a:pt x="0" y="6860381"/>
                </a:lnTo>
                <a:lnTo>
                  <a:pt x="0" y="711581"/>
                </a:lnTo>
                <a:lnTo>
                  <a:pt x="235800" y="711581"/>
                </a:lnTo>
                <a:lnTo>
                  <a:pt x="235800" y="2381"/>
                </a:lnTo>
                <a:close/>
              </a:path>
            </a:pathLst>
          </a:custGeom>
          <a:noFill/>
        </p:spPr>
        <p:txBody>
          <a:bodyPr wrap="square" anchor="ctr" anchorCtr="0">
            <a:noAutofit/>
          </a:bodyPr>
          <a:lstStyle/>
          <a:p>
            <a:pPr lvl="0"/>
            <a:r>
              <a:rPr lang="nl-NL" noProof="0"/>
              <a:t>Klik op het pictogram als u een afbeelding wilt toevoegen</a:t>
            </a:r>
            <a:endParaRPr lang="nl-NL" noProof="0" dirty="0"/>
          </a:p>
        </p:txBody>
      </p:sp>
      <p:sp>
        <p:nvSpPr>
          <p:cNvPr id="10" name="Tijdelijke aanduiding voor tekst 9"/>
          <p:cNvSpPr>
            <a:spLocks noGrp="1"/>
          </p:cNvSpPr>
          <p:nvPr>
            <p:ph type="body" sz="quarter" idx="15"/>
          </p:nvPr>
        </p:nvSpPr>
        <p:spPr>
          <a:xfrm>
            <a:off x="635000" y="2289600"/>
            <a:ext cx="5005388" cy="3935413"/>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 om de modelstijlen te bewerken</a:t>
            </a:r>
          </a:p>
        </p:txBody>
      </p:sp>
      <p:sp>
        <p:nvSpPr>
          <p:cNvPr id="2" name="Titel 1"/>
          <p:cNvSpPr>
            <a:spLocks noGrp="1"/>
          </p:cNvSpPr>
          <p:nvPr>
            <p:ph type="title"/>
          </p:nvPr>
        </p:nvSpPr>
        <p:spPr>
          <a:xfrm>
            <a:off x="634206" y="1051200"/>
            <a:ext cx="5004594" cy="948047"/>
          </a:xfrm>
        </p:spPr>
        <p:txBody>
          <a:bodyPr/>
          <a:lstStyle>
            <a:lvl1pPr>
              <a:defRPr>
                <a:solidFill>
                  <a:schemeClr val="bg1"/>
                </a:solidFill>
              </a:defRPr>
            </a:lvl1pPr>
          </a:lstStyle>
          <a:p>
            <a:r>
              <a:rPr lang="nl-NL"/>
              <a:t>Klik om de stijl te bewerken</a:t>
            </a:r>
            <a:endParaRPr lang="nl-NL" dirty="0"/>
          </a:p>
        </p:txBody>
      </p:sp>
      <p:sp>
        <p:nvSpPr>
          <p:cNvPr id="7" name="Tijdelijke aanduiding voor datum 19"/>
          <p:cNvSpPr>
            <a:spLocks noGrp="1"/>
          </p:cNvSpPr>
          <p:nvPr>
            <p:ph type="dt" sz="half" idx="25"/>
          </p:nvPr>
        </p:nvSpPr>
        <p:spPr/>
        <p:txBody>
          <a:bodyPr/>
          <a:lstStyle>
            <a:lvl1pPr>
              <a:defRPr/>
            </a:lvl1pPr>
          </a:lstStyle>
          <a:p>
            <a:pPr>
              <a:defRPr/>
            </a:pPr>
            <a:fld id="{22B9E306-C97A-498C-AC7A-C400B23B361B}" type="datetime1">
              <a:rPr lang="nl-NL"/>
              <a:pPr>
                <a:defRPr/>
              </a:pPr>
              <a:t>28-1-2026</a:t>
            </a:fld>
            <a:endParaRPr lang="nl-NL" dirty="0"/>
          </a:p>
        </p:txBody>
      </p:sp>
      <p:sp>
        <p:nvSpPr>
          <p:cNvPr id="8" name="Tijdelijke aanduiding voor voettekst 20"/>
          <p:cNvSpPr>
            <a:spLocks noGrp="1"/>
          </p:cNvSpPr>
          <p:nvPr>
            <p:ph type="ftr" sz="quarter" idx="26"/>
          </p:nvPr>
        </p:nvSpPr>
        <p:spPr/>
        <p:txBody>
          <a:bodyPr/>
          <a:lstStyle>
            <a:lvl1pPr>
              <a:defRPr/>
            </a:lvl1pPr>
          </a:lstStyle>
          <a:p>
            <a:pPr>
              <a:defRPr/>
            </a:pPr>
            <a:r>
              <a:rPr lang="nl-NL"/>
              <a:t>Inspectie van het Onderwijs</a:t>
            </a:r>
            <a:endParaRPr lang="nl-NL" dirty="0"/>
          </a:p>
        </p:txBody>
      </p:sp>
      <p:sp>
        <p:nvSpPr>
          <p:cNvPr id="9" name="Tijdelijke aanduiding voor dianummer 21"/>
          <p:cNvSpPr>
            <a:spLocks noGrp="1"/>
          </p:cNvSpPr>
          <p:nvPr>
            <p:ph type="sldNum" sz="quarter" idx="27"/>
          </p:nvPr>
        </p:nvSpPr>
        <p:spPr/>
        <p:txBody>
          <a:bodyPr/>
          <a:lstStyle>
            <a:lvl1pPr>
              <a:defRPr/>
            </a:lvl1pPr>
          </a:lstStyle>
          <a:p>
            <a:pPr>
              <a:defRPr/>
            </a:pPr>
            <a:fld id="{A213555A-E590-4E75-9286-091B556051B1}" type="slidenum">
              <a:rPr lang="nl-NL"/>
              <a:pPr>
                <a:defRPr/>
              </a:pPr>
              <a:t>‹nr.›</a:t>
            </a:fld>
            <a:endParaRPr lang="nl-NL" dirty="0"/>
          </a:p>
        </p:txBody>
      </p:sp>
    </p:spTree>
    <p:extLst>
      <p:ext uri="{BB962C8B-B14F-4D97-AF65-F5344CB8AC3E}">
        <p14:creationId xmlns:p14="http://schemas.microsoft.com/office/powerpoint/2010/main" val="362487069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fbeelding verticaal wit">
    <p:spTree>
      <p:nvGrpSpPr>
        <p:cNvPr id="1" name=""/>
        <p:cNvGrpSpPr/>
        <p:nvPr/>
      </p:nvGrpSpPr>
      <p:grpSpPr>
        <a:xfrm>
          <a:off x="0" y="0"/>
          <a:ext cx="0" cy="0"/>
          <a:chOff x="0" y="0"/>
          <a:chExt cx="0" cy="0"/>
        </a:xfrm>
      </p:grpSpPr>
      <p:sp>
        <p:nvSpPr>
          <p:cNvPr id="8" name="Tijdelijke aanduiding voor afbeelding 16"/>
          <p:cNvSpPr>
            <a:spLocks noGrp="1"/>
          </p:cNvSpPr>
          <p:nvPr>
            <p:ph type="pic" sz="quarter" idx="24"/>
          </p:nvPr>
        </p:nvSpPr>
        <p:spPr>
          <a:xfrm>
            <a:off x="6096000" y="-2381"/>
            <a:ext cx="6096000" cy="6860381"/>
          </a:xfrm>
          <a:custGeom>
            <a:avLst/>
            <a:gdLst>
              <a:gd name="connsiteX0" fmla="*/ 235800 w 6096000"/>
              <a:gd name="connsiteY0" fmla="*/ 0 h 6860381"/>
              <a:gd name="connsiteX1" fmla="*/ 6096000 w 6096000"/>
              <a:gd name="connsiteY1" fmla="*/ 0 h 6860381"/>
              <a:gd name="connsiteX2" fmla="*/ 6096000 w 6096000"/>
              <a:gd name="connsiteY2" fmla="*/ 6860381 h 6860381"/>
              <a:gd name="connsiteX3" fmla="*/ 0 w 6096000"/>
              <a:gd name="connsiteY3" fmla="*/ 6860381 h 6860381"/>
              <a:gd name="connsiteX4" fmla="*/ 0 w 6096000"/>
              <a:gd name="connsiteY4" fmla="*/ 711581 h 6860381"/>
              <a:gd name="connsiteX5" fmla="*/ 235800 w 6096000"/>
              <a:gd name="connsiteY5" fmla="*/ 711581 h 6860381"/>
              <a:gd name="connsiteX6" fmla="*/ 235800 w 6096000"/>
              <a:gd name="connsiteY6" fmla="*/ 2381 h 6860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60381">
                <a:moveTo>
                  <a:pt x="235800" y="0"/>
                </a:moveTo>
                <a:lnTo>
                  <a:pt x="6096000" y="0"/>
                </a:lnTo>
                <a:lnTo>
                  <a:pt x="6096000" y="6860381"/>
                </a:lnTo>
                <a:lnTo>
                  <a:pt x="0" y="6860381"/>
                </a:lnTo>
                <a:lnTo>
                  <a:pt x="0" y="711581"/>
                </a:lnTo>
                <a:lnTo>
                  <a:pt x="235800" y="711581"/>
                </a:lnTo>
                <a:lnTo>
                  <a:pt x="235800" y="2381"/>
                </a:lnTo>
                <a:close/>
              </a:path>
            </a:pathLst>
          </a:custGeom>
          <a:noFill/>
        </p:spPr>
        <p:txBody>
          <a:bodyPr wrap="square" anchor="ctr" anchorCtr="0">
            <a:noAutofit/>
          </a:bodyPr>
          <a:lstStyle/>
          <a:p>
            <a:pPr lvl="0"/>
            <a:r>
              <a:rPr lang="nl-NL" noProof="0"/>
              <a:t>Klik op het pictogram als u een afbeelding wilt toevoegen</a:t>
            </a:r>
            <a:endParaRPr lang="nl-NL" noProof="0" dirty="0"/>
          </a:p>
        </p:txBody>
      </p:sp>
      <p:sp>
        <p:nvSpPr>
          <p:cNvPr id="11" name="Tijdelijke aanduiding voor tekst 10"/>
          <p:cNvSpPr>
            <a:spLocks noGrp="1"/>
          </p:cNvSpPr>
          <p:nvPr>
            <p:ph type="body" sz="quarter" idx="16"/>
          </p:nvPr>
        </p:nvSpPr>
        <p:spPr>
          <a:xfrm>
            <a:off x="635000" y="2289600"/>
            <a:ext cx="5003800" cy="3931813"/>
          </a:xfrm>
        </p:spPr>
        <p:txBody>
          <a:bodyPr/>
          <a:lstStyle/>
          <a:p>
            <a:pPr lvl="0"/>
            <a:r>
              <a:rPr lang="nl-NL"/>
              <a:t>Klik om de modelstijlen te bewerken</a:t>
            </a:r>
          </a:p>
        </p:txBody>
      </p:sp>
      <p:sp>
        <p:nvSpPr>
          <p:cNvPr id="2" name="Titel 1"/>
          <p:cNvSpPr>
            <a:spLocks noGrp="1"/>
          </p:cNvSpPr>
          <p:nvPr>
            <p:ph type="title"/>
          </p:nvPr>
        </p:nvSpPr>
        <p:spPr>
          <a:xfrm>
            <a:off x="635000" y="1051200"/>
            <a:ext cx="5003800" cy="948047"/>
          </a:xfrm>
        </p:spPr>
        <p:txBody>
          <a:bodyPr/>
          <a:lstStyle/>
          <a:p>
            <a:r>
              <a:rPr lang="nl-NL"/>
              <a:t>Klik om de stijl te bewerken</a:t>
            </a:r>
            <a:endParaRPr lang="nl-NL" dirty="0"/>
          </a:p>
        </p:txBody>
      </p:sp>
      <p:sp>
        <p:nvSpPr>
          <p:cNvPr id="5" name="Tijdelijke aanduiding voor datum 3"/>
          <p:cNvSpPr>
            <a:spLocks noGrp="1"/>
          </p:cNvSpPr>
          <p:nvPr>
            <p:ph type="dt" sz="half" idx="25"/>
          </p:nvPr>
        </p:nvSpPr>
        <p:spPr/>
        <p:txBody>
          <a:bodyPr/>
          <a:lstStyle>
            <a:lvl1pPr>
              <a:defRPr/>
            </a:lvl1pPr>
          </a:lstStyle>
          <a:p>
            <a:pPr>
              <a:defRPr/>
            </a:pPr>
            <a:fld id="{3E573DF3-63E2-4DFA-8AC1-D71E77738E87}" type="datetime1">
              <a:rPr lang="nl-NL"/>
              <a:pPr>
                <a:defRPr/>
              </a:pPr>
              <a:t>28-1-2026</a:t>
            </a:fld>
            <a:endParaRPr lang="nl-NL" dirty="0"/>
          </a:p>
        </p:txBody>
      </p:sp>
      <p:sp>
        <p:nvSpPr>
          <p:cNvPr id="6" name="Tijdelijke aanduiding voor voettekst 4"/>
          <p:cNvSpPr>
            <a:spLocks noGrp="1"/>
          </p:cNvSpPr>
          <p:nvPr>
            <p:ph type="ftr" sz="quarter" idx="26"/>
          </p:nvPr>
        </p:nvSpPr>
        <p:spPr/>
        <p:txBody>
          <a:bodyPr/>
          <a:lstStyle>
            <a:lvl1pPr>
              <a:defRPr/>
            </a:lvl1pPr>
          </a:lstStyle>
          <a:p>
            <a:pPr>
              <a:defRPr/>
            </a:pPr>
            <a:r>
              <a:rPr lang="nl-NL"/>
              <a:t>Inspectie van het Onderwijs</a:t>
            </a:r>
            <a:endParaRPr lang="nl-NL" dirty="0"/>
          </a:p>
        </p:txBody>
      </p:sp>
      <p:sp>
        <p:nvSpPr>
          <p:cNvPr id="7" name="Tijdelijke aanduiding voor dianummer 5"/>
          <p:cNvSpPr>
            <a:spLocks noGrp="1"/>
          </p:cNvSpPr>
          <p:nvPr>
            <p:ph type="sldNum" sz="quarter" idx="27"/>
          </p:nvPr>
        </p:nvSpPr>
        <p:spPr/>
        <p:txBody>
          <a:bodyPr/>
          <a:lstStyle>
            <a:lvl1pPr>
              <a:defRPr/>
            </a:lvl1pPr>
          </a:lstStyle>
          <a:p>
            <a:pPr>
              <a:defRPr/>
            </a:pPr>
            <a:fld id="{F7C90983-5F67-4A6D-A0B0-056257ECB96D}" type="slidenum">
              <a:rPr lang="nl-NL"/>
              <a:pPr>
                <a:defRPr/>
              </a:pPr>
              <a:t>‹nr.›</a:t>
            </a:fld>
            <a:endParaRPr lang="nl-NL" dirty="0"/>
          </a:p>
        </p:txBody>
      </p:sp>
    </p:spTree>
    <p:extLst>
      <p:ext uri="{BB962C8B-B14F-4D97-AF65-F5344CB8AC3E}">
        <p14:creationId xmlns:p14="http://schemas.microsoft.com/office/powerpoint/2010/main" val="728237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kst horizontaal A">
    <p:spTree>
      <p:nvGrpSpPr>
        <p:cNvPr id="1" name=""/>
        <p:cNvGrpSpPr/>
        <p:nvPr/>
      </p:nvGrpSpPr>
      <p:grpSpPr>
        <a:xfrm>
          <a:off x="0" y="0"/>
          <a:ext cx="0" cy="0"/>
          <a:chOff x="0" y="0"/>
          <a:chExt cx="0" cy="0"/>
        </a:xfrm>
      </p:grpSpPr>
      <p:sp>
        <p:nvSpPr>
          <p:cNvPr id="4" name="Rechthoek 3"/>
          <p:cNvSpPr/>
          <p:nvPr userDrawn="1"/>
        </p:nvSpPr>
        <p:spPr>
          <a:xfrm>
            <a:off x="0" y="0"/>
            <a:ext cx="12192000" cy="3427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5" name="Afbeelding 9"/>
          <p:cNvPicPr>
            <a:picLocks noChangeAspect="1"/>
          </p:cNvPicPr>
          <p:nvPr userDrawn="1"/>
        </p:nvPicPr>
        <p:blipFill>
          <a:blip r:embed="rId2">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635000" y="1052513"/>
            <a:ext cx="10923588" cy="2374900"/>
          </a:xfrm>
        </p:spPr>
        <p:txBody>
          <a:bodyPr anchor="ctr">
            <a:normAutofit/>
          </a:bodyPr>
          <a:lstStyle>
            <a:lvl1pPr>
              <a:defRPr sz="4800">
                <a:solidFill>
                  <a:schemeClr val="bg1"/>
                </a:solidFill>
              </a:defRPr>
            </a:lvl1pPr>
          </a:lstStyle>
          <a:p>
            <a:r>
              <a:rPr lang="nl-NL"/>
              <a:t>Klik om de stijl te bewerken</a:t>
            </a:r>
            <a:endParaRPr lang="nl-NL" dirty="0"/>
          </a:p>
        </p:txBody>
      </p:sp>
      <p:sp>
        <p:nvSpPr>
          <p:cNvPr id="14" name="Tijdelijke aanduiding voor tekst 13"/>
          <p:cNvSpPr>
            <a:spLocks noGrp="1"/>
          </p:cNvSpPr>
          <p:nvPr>
            <p:ph type="body" sz="quarter" idx="13"/>
          </p:nvPr>
        </p:nvSpPr>
        <p:spPr>
          <a:xfrm>
            <a:off x="635000" y="3749487"/>
            <a:ext cx="10923588" cy="2471925"/>
          </a:xfrm>
        </p:spPr>
        <p:txBody>
          <a:bodyPr numCol="2" spcCol="468000"/>
          <a:lstStyle/>
          <a:p>
            <a:pPr lvl="0"/>
            <a:r>
              <a:rPr lang="nl-NL"/>
              <a:t>Klik om de modelstijlen te bewerken</a:t>
            </a:r>
          </a:p>
        </p:txBody>
      </p:sp>
      <p:sp>
        <p:nvSpPr>
          <p:cNvPr id="6" name="Tijdelijke aanduiding voor datum 7"/>
          <p:cNvSpPr>
            <a:spLocks noGrp="1"/>
          </p:cNvSpPr>
          <p:nvPr>
            <p:ph type="dt" sz="half" idx="14"/>
          </p:nvPr>
        </p:nvSpPr>
        <p:spPr/>
        <p:txBody>
          <a:bodyPr/>
          <a:lstStyle>
            <a:lvl1pPr>
              <a:defRPr/>
            </a:lvl1pPr>
          </a:lstStyle>
          <a:p>
            <a:pPr>
              <a:defRPr/>
            </a:pPr>
            <a:fld id="{B207D166-E082-4181-BBC5-001F13083E52}" type="datetime1">
              <a:rPr lang="nl-NL"/>
              <a:pPr>
                <a:defRPr/>
              </a:pPr>
              <a:t>28-1-2026</a:t>
            </a:fld>
            <a:endParaRPr lang="nl-NL" dirty="0"/>
          </a:p>
        </p:txBody>
      </p:sp>
      <p:sp>
        <p:nvSpPr>
          <p:cNvPr id="7" name="Tijdelijke aanduiding voor voettekst 9"/>
          <p:cNvSpPr>
            <a:spLocks noGrp="1"/>
          </p:cNvSpPr>
          <p:nvPr>
            <p:ph type="ftr" sz="quarter" idx="15"/>
          </p:nvPr>
        </p:nvSpPr>
        <p:spPr/>
        <p:txBody>
          <a:bodyPr/>
          <a:lstStyle>
            <a:lvl1pPr>
              <a:defRPr/>
            </a:lvl1pPr>
          </a:lstStyle>
          <a:p>
            <a:pPr>
              <a:defRPr/>
            </a:pPr>
            <a:r>
              <a:rPr lang="nl-NL"/>
              <a:t>Inspectie van het Onderwijs</a:t>
            </a:r>
            <a:endParaRPr lang="nl-NL" dirty="0"/>
          </a:p>
        </p:txBody>
      </p:sp>
      <p:sp>
        <p:nvSpPr>
          <p:cNvPr id="8" name="Tijdelijke aanduiding voor dianummer 10"/>
          <p:cNvSpPr>
            <a:spLocks noGrp="1"/>
          </p:cNvSpPr>
          <p:nvPr>
            <p:ph type="sldNum" sz="quarter" idx="16"/>
          </p:nvPr>
        </p:nvSpPr>
        <p:spPr/>
        <p:txBody>
          <a:bodyPr/>
          <a:lstStyle>
            <a:lvl1pPr>
              <a:defRPr/>
            </a:lvl1pPr>
          </a:lstStyle>
          <a:p>
            <a:pPr>
              <a:defRPr/>
            </a:pPr>
            <a:fld id="{646E7EE4-E1F9-4032-8FE5-7F0756F1F238}" type="slidenum">
              <a:rPr lang="nl-NL"/>
              <a:pPr>
                <a:defRPr/>
              </a:pPr>
              <a:t>‹nr.›</a:t>
            </a:fld>
            <a:endParaRPr lang="nl-NL" dirty="0"/>
          </a:p>
        </p:txBody>
      </p:sp>
    </p:spTree>
    <p:extLst>
      <p:ext uri="{BB962C8B-B14F-4D97-AF65-F5344CB8AC3E}">
        <p14:creationId xmlns:p14="http://schemas.microsoft.com/office/powerpoint/2010/main" val="366945451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kst horizontaal B">
    <p:spTree>
      <p:nvGrpSpPr>
        <p:cNvPr id="1" name=""/>
        <p:cNvGrpSpPr/>
        <p:nvPr/>
      </p:nvGrpSpPr>
      <p:grpSpPr>
        <a:xfrm>
          <a:off x="0" y="0"/>
          <a:ext cx="0" cy="0"/>
          <a:chOff x="0" y="0"/>
          <a:chExt cx="0" cy="0"/>
        </a:xfrm>
      </p:grpSpPr>
      <p:sp>
        <p:nvSpPr>
          <p:cNvPr id="4" name="Rechthoek 3"/>
          <p:cNvSpPr/>
          <p:nvPr userDrawn="1"/>
        </p:nvSpPr>
        <p:spPr>
          <a:xfrm>
            <a:off x="0" y="3430588"/>
            <a:ext cx="12192000" cy="34274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sp>
        <p:nvSpPr>
          <p:cNvPr id="5" name="Rechthoek 4"/>
          <p:cNvSpPr>
            <a:spLocks/>
          </p:cNvSpPr>
          <p:nvPr userDrawn="1"/>
        </p:nvSpPr>
        <p:spPr>
          <a:xfrm>
            <a:off x="5862638" y="6619875"/>
            <a:ext cx="466725" cy="238125"/>
          </a:xfrm>
          <a:prstGeom prst="rect">
            <a:avLst/>
          </a:prstGeom>
          <a:solidFill>
            <a:srgbClr val="15427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dirty="0"/>
          </a:p>
        </p:txBody>
      </p:sp>
      <p:sp>
        <p:nvSpPr>
          <p:cNvPr id="2" name="Titel 1"/>
          <p:cNvSpPr>
            <a:spLocks noGrp="1"/>
          </p:cNvSpPr>
          <p:nvPr>
            <p:ph type="title"/>
          </p:nvPr>
        </p:nvSpPr>
        <p:spPr>
          <a:xfrm>
            <a:off x="635000" y="1052513"/>
            <a:ext cx="10923588" cy="2374900"/>
          </a:xfrm>
        </p:spPr>
        <p:txBody>
          <a:bodyPr anchor="ctr">
            <a:normAutofit/>
          </a:bodyPr>
          <a:lstStyle>
            <a:lvl1pPr>
              <a:defRPr sz="4800">
                <a:solidFill>
                  <a:schemeClr val="tx2"/>
                </a:solidFill>
              </a:defRPr>
            </a:lvl1pPr>
          </a:lstStyle>
          <a:p>
            <a:r>
              <a:rPr lang="nl-NL"/>
              <a:t>Klik om de stijl te bewerken</a:t>
            </a:r>
            <a:endParaRPr lang="nl-NL" dirty="0"/>
          </a:p>
        </p:txBody>
      </p:sp>
      <p:sp>
        <p:nvSpPr>
          <p:cNvPr id="14" name="Tijdelijke aanduiding voor tekst 13"/>
          <p:cNvSpPr>
            <a:spLocks noGrp="1"/>
          </p:cNvSpPr>
          <p:nvPr>
            <p:ph type="body" sz="quarter" idx="13"/>
          </p:nvPr>
        </p:nvSpPr>
        <p:spPr>
          <a:xfrm>
            <a:off x="635000" y="3749487"/>
            <a:ext cx="10923588" cy="2471925"/>
          </a:xfrm>
        </p:spPr>
        <p:txBody>
          <a:bodyPr numCol="2" spcCol="46800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 om de modelstijlen te bewerken</a:t>
            </a:r>
          </a:p>
        </p:txBody>
      </p:sp>
      <p:sp>
        <p:nvSpPr>
          <p:cNvPr id="6" name="Tijdelijke aanduiding voor datum 7"/>
          <p:cNvSpPr>
            <a:spLocks noGrp="1"/>
          </p:cNvSpPr>
          <p:nvPr>
            <p:ph type="dt" sz="half" idx="14"/>
          </p:nvPr>
        </p:nvSpPr>
        <p:spPr/>
        <p:txBody>
          <a:bodyPr/>
          <a:lstStyle>
            <a:lvl1pPr>
              <a:defRPr/>
            </a:lvl1pPr>
          </a:lstStyle>
          <a:p>
            <a:pPr>
              <a:defRPr/>
            </a:pPr>
            <a:fld id="{13821FFB-7E1A-4741-9FB5-85AD0B4E6D00}" type="datetime1">
              <a:rPr lang="nl-NL"/>
              <a:pPr>
                <a:defRPr/>
              </a:pPr>
              <a:t>28-1-2026</a:t>
            </a:fld>
            <a:endParaRPr lang="nl-NL" dirty="0"/>
          </a:p>
        </p:txBody>
      </p:sp>
      <p:sp>
        <p:nvSpPr>
          <p:cNvPr id="7" name="Tijdelijke aanduiding voor voettekst 9"/>
          <p:cNvSpPr>
            <a:spLocks noGrp="1"/>
          </p:cNvSpPr>
          <p:nvPr>
            <p:ph type="ftr" sz="quarter" idx="15"/>
          </p:nvPr>
        </p:nvSpPr>
        <p:spPr/>
        <p:txBody>
          <a:bodyPr/>
          <a:lstStyle>
            <a:lvl1pPr>
              <a:defRPr/>
            </a:lvl1pPr>
          </a:lstStyle>
          <a:p>
            <a:pPr>
              <a:defRPr/>
            </a:pPr>
            <a:r>
              <a:rPr lang="nl-NL"/>
              <a:t>Inspectie van het Onderwijs</a:t>
            </a:r>
            <a:endParaRPr lang="nl-NL" dirty="0"/>
          </a:p>
        </p:txBody>
      </p:sp>
      <p:sp>
        <p:nvSpPr>
          <p:cNvPr id="8" name="Tijdelijke aanduiding voor dianummer 10"/>
          <p:cNvSpPr>
            <a:spLocks noGrp="1"/>
          </p:cNvSpPr>
          <p:nvPr>
            <p:ph type="sldNum" sz="quarter" idx="16"/>
          </p:nvPr>
        </p:nvSpPr>
        <p:spPr/>
        <p:txBody>
          <a:bodyPr/>
          <a:lstStyle>
            <a:lvl1pPr>
              <a:defRPr/>
            </a:lvl1pPr>
          </a:lstStyle>
          <a:p>
            <a:pPr>
              <a:defRPr/>
            </a:pPr>
            <a:fld id="{6CA52ADA-C096-480B-A754-2B788FBFEC51}" type="slidenum">
              <a:rPr lang="nl-NL"/>
              <a:pPr>
                <a:defRPr/>
              </a:pPr>
              <a:t>‹nr.›</a:t>
            </a:fld>
            <a:endParaRPr lang="nl-NL" dirty="0"/>
          </a:p>
        </p:txBody>
      </p:sp>
    </p:spTree>
    <p:extLst>
      <p:ext uri="{BB962C8B-B14F-4D97-AF65-F5344CB8AC3E}">
        <p14:creationId xmlns:p14="http://schemas.microsoft.com/office/powerpoint/2010/main" val="367741912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fbeelding horizontaal kleur">
    <p:bg>
      <p:bgPr>
        <a:solidFill>
          <a:schemeClr val="bg2"/>
        </a:solidFill>
        <a:effectLst/>
      </p:bgPr>
    </p:bg>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0" y="0"/>
                </a:moveTo>
                <a:lnTo>
                  <a:pt x="5862638" y="0"/>
                </a:lnTo>
                <a:lnTo>
                  <a:pt x="5862638" y="709613"/>
                </a:lnTo>
                <a:lnTo>
                  <a:pt x="6329363" y="709613"/>
                </a:lnTo>
                <a:lnTo>
                  <a:pt x="6329363" y="0"/>
                </a:lnTo>
                <a:lnTo>
                  <a:pt x="12192000" y="0"/>
                </a:lnTo>
                <a:lnTo>
                  <a:pt x="12192000" y="3427413"/>
                </a:lnTo>
                <a:lnTo>
                  <a:pt x="0" y="3427413"/>
                </a:lnTo>
                <a:close/>
              </a:path>
            </a:pathLst>
          </a:custGeom>
          <a:noFill/>
        </p:spPr>
        <p:txBody>
          <a:bodyPr wrap="square" lIns="720000" tIns="1152000">
            <a:noAutofit/>
          </a:bodyPr>
          <a:lstStyle>
            <a:lvl1pPr>
              <a:buClr>
                <a:schemeClr val="bg2"/>
              </a:buClr>
              <a:tabLst>
                <a:tab pos="1619250" algn="l"/>
              </a:tabLst>
              <a:defRPr>
                <a:solidFill>
                  <a:schemeClr val="bg1"/>
                </a:solidFill>
              </a:defRPr>
            </a:lvl1pPr>
          </a:lstStyle>
          <a:p>
            <a:pPr lvl="0"/>
            <a:r>
              <a:rPr lang="nl-NL" noProof="0"/>
              <a:t>Klik op het pictogram als u een afbeelding wilt toevoegen</a:t>
            </a:r>
            <a:endParaRPr lang="nl-NL" noProof="0" dirty="0"/>
          </a:p>
        </p:txBody>
      </p:sp>
      <p:sp>
        <p:nvSpPr>
          <p:cNvPr id="2" name="Titel 1"/>
          <p:cNvSpPr>
            <a:spLocks noGrp="1"/>
          </p:cNvSpPr>
          <p:nvPr>
            <p:ph type="title"/>
          </p:nvPr>
        </p:nvSpPr>
        <p:spPr>
          <a:xfrm>
            <a:off x="634205" y="3888000"/>
            <a:ext cx="5004595" cy="2333413"/>
          </a:xfrm>
        </p:spPr>
        <p:txBody>
          <a:bodyPr anchor="t"/>
          <a:lstStyle>
            <a:lvl1pPr>
              <a:defRPr>
                <a:solidFill>
                  <a:schemeClr val="tx1"/>
                </a:solidFill>
              </a:defRPr>
            </a:lvl1pPr>
          </a:lstStyle>
          <a:p>
            <a:r>
              <a:rPr lang="nl-NL"/>
              <a:t>Klik om de stijl te bewerken</a:t>
            </a:r>
            <a:endParaRPr lang="nl-NL" dirty="0"/>
          </a:p>
        </p:txBody>
      </p:sp>
      <p:sp>
        <p:nvSpPr>
          <p:cNvPr id="6" name="Tijdelijke aanduiding voor tekst 13"/>
          <p:cNvSpPr>
            <a:spLocks noGrp="1"/>
          </p:cNvSpPr>
          <p:nvPr>
            <p:ph type="body" sz="quarter" idx="13"/>
          </p:nvPr>
        </p:nvSpPr>
        <p:spPr>
          <a:xfrm>
            <a:off x="6554588" y="3888000"/>
            <a:ext cx="5004000" cy="2333413"/>
          </a:xfrm>
        </p:spPr>
        <p:txBody>
          <a:bodyPr tIns="50400" numCol="1" spcCol="468000" anchor="t" anchorCtr="0"/>
          <a:lstStyle/>
          <a:p>
            <a:pPr lvl="0"/>
            <a:r>
              <a:rPr lang="nl-NL"/>
              <a:t>Klik om de modelstijlen te bewerken</a:t>
            </a:r>
          </a:p>
        </p:txBody>
      </p:sp>
      <p:sp>
        <p:nvSpPr>
          <p:cNvPr id="5" name="Tijdelijke aanduiding voor datum 9"/>
          <p:cNvSpPr>
            <a:spLocks noGrp="1"/>
          </p:cNvSpPr>
          <p:nvPr>
            <p:ph type="dt" sz="half" idx="15"/>
          </p:nvPr>
        </p:nvSpPr>
        <p:spPr/>
        <p:txBody>
          <a:bodyPr/>
          <a:lstStyle>
            <a:lvl1pPr>
              <a:defRPr>
                <a:solidFill>
                  <a:schemeClr val="tx2"/>
                </a:solidFill>
              </a:defRPr>
            </a:lvl1pPr>
          </a:lstStyle>
          <a:p>
            <a:pPr>
              <a:defRPr/>
            </a:pPr>
            <a:fld id="{583AF531-174B-4E50-B4CE-874EF2348708}" type="datetime1">
              <a:rPr lang="nl-NL"/>
              <a:pPr>
                <a:defRPr/>
              </a:pPr>
              <a:t>28-1-2026</a:t>
            </a:fld>
            <a:endParaRPr lang="nl-NL" dirty="0"/>
          </a:p>
        </p:txBody>
      </p:sp>
      <p:sp>
        <p:nvSpPr>
          <p:cNvPr id="7" name="Tijdelijke aanduiding voor voettekst 10"/>
          <p:cNvSpPr>
            <a:spLocks noGrp="1"/>
          </p:cNvSpPr>
          <p:nvPr>
            <p:ph type="ftr" sz="quarter" idx="16"/>
          </p:nvPr>
        </p:nvSpPr>
        <p:spPr/>
        <p:txBody>
          <a:bodyPr/>
          <a:lstStyle>
            <a:lvl1pPr>
              <a:defRPr>
                <a:solidFill>
                  <a:schemeClr val="tx2"/>
                </a:solidFill>
              </a:defRPr>
            </a:lvl1pPr>
          </a:lstStyle>
          <a:p>
            <a:pPr>
              <a:defRPr/>
            </a:pPr>
            <a:r>
              <a:rPr lang="nl-NL"/>
              <a:t>Inspectie van het Onderwijs</a:t>
            </a:r>
            <a:endParaRPr lang="nl-NL" dirty="0"/>
          </a:p>
        </p:txBody>
      </p:sp>
      <p:sp>
        <p:nvSpPr>
          <p:cNvPr id="8" name="Tijdelijke aanduiding voor dianummer 12"/>
          <p:cNvSpPr>
            <a:spLocks noGrp="1"/>
          </p:cNvSpPr>
          <p:nvPr>
            <p:ph type="sldNum" sz="quarter" idx="17"/>
          </p:nvPr>
        </p:nvSpPr>
        <p:spPr/>
        <p:txBody>
          <a:bodyPr/>
          <a:lstStyle>
            <a:lvl1pPr>
              <a:defRPr>
                <a:solidFill>
                  <a:schemeClr val="tx2"/>
                </a:solidFill>
              </a:defRPr>
            </a:lvl1pPr>
          </a:lstStyle>
          <a:p>
            <a:pPr>
              <a:defRPr/>
            </a:pPr>
            <a:fld id="{59EC5C67-3C04-4B60-93D7-69C5B0448085}" type="slidenum">
              <a:rPr lang="nl-NL"/>
              <a:pPr>
                <a:defRPr/>
              </a:pPr>
              <a:t>‹nr.›</a:t>
            </a:fld>
            <a:endParaRPr lang="nl-NL" dirty="0"/>
          </a:p>
        </p:txBody>
      </p:sp>
    </p:spTree>
    <p:extLst>
      <p:ext uri="{BB962C8B-B14F-4D97-AF65-F5344CB8AC3E}">
        <p14:creationId xmlns:p14="http://schemas.microsoft.com/office/powerpoint/2010/main" val="695667633"/>
      </p:ext>
    </p:extLst>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fbeelding horizontaal wit">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0" y="0"/>
                </a:moveTo>
                <a:lnTo>
                  <a:pt x="5862638" y="0"/>
                </a:lnTo>
                <a:lnTo>
                  <a:pt x="5862638" y="709613"/>
                </a:lnTo>
                <a:lnTo>
                  <a:pt x="6329363" y="709613"/>
                </a:lnTo>
                <a:lnTo>
                  <a:pt x="6329363" y="0"/>
                </a:lnTo>
                <a:lnTo>
                  <a:pt x="12192000" y="0"/>
                </a:lnTo>
                <a:lnTo>
                  <a:pt x="12192000" y="3427413"/>
                </a:lnTo>
                <a:lnTo>
                  <a:pt x="0" y="3427413"/>
                </a:lnTo>
                <a:close/>
              </a:path>
            </a:pathLst>
          </a:custGeom>
          <a:noFill/>
        </p:spPr>
        <p:txBody>
          <a:bodyPr wrap="square" lIns="720000" tIns="1152000">
            <a:noAutofit/>
          </a:bodyPr>
          <a:lstStyle/>
          <a:p>
            <a:pPr lvl="0"/>
            <a:r>
              <a:rPr lang="nl-NL" noProof="0"/>
              <a:t>Klik op het pictogram als u een afbeelding wilt toevoegen</a:t>
            </a:r>
            <a:endParaRPr lang="nl-NL" noProof="0" dirty="0"/>
          </a:p>
        </p:txBody>
      </p:sp>
      <p:sp>
        <p:nvSpPr>
          <p:cNvPr id="14" name="Tijdelijke aanduiding voor tekst 13"/>
          <p:cNvSpPr>
            <a:spLocks noGrp="1"/>
          </p:cNvSpPr>
          <p:nvPr>
            <p:ph type="body" sz="quarter" idx="13"/>
          </p:nvPr>
        </p:nvSpPr>
        <p:spPr>
          <a:xfrm>
            <a:off x="6553199" y="3888000"/>
            <a:ext cx="5004000" cy="2333413"/>
          </a:xfrm>
        </p:spPr>
        <p:txBody>
          <a:bodyPr tIns="50400" numCol="1" spcCol="468000" anchor="t" anchorCtr="0"/>
          <a:lstStyle/>
          <a:p>
            <a:pPr lvl="0"/>
            <a:r>
              <a:rPr lang="nl-NL"/>
              <a:t>Klik om de modelstijlen te bewerken</a:t>
            </a:r>
          </a:p>
        </p:txBody>
      </p:sp>
      <p:sp>
        <p:nvSpPr>
          <p:cNvPr id="2" name="Titel 1"/>
          <p:cNvSpPr>
            <a:spLocks noGrp="1"/>
          </p:cNvSpPr>
          <p:nvPr>
            <p:ph type="title"/>
          </p:nvPr>
        </p:nvSpPr>
        <p:spPr>
          <a:xfrm>
            <a:off x="634206" y="3888000"/>
            <a:ext cx="5004594" cy="2333413"/>
          </a:xfrm>
        </p:spPr>
        <p:txBody>
          <a:bodyPr anchor="t"/>
          <a:lstStyle/>
          <a:p>
            <a:r>
              <a:rPr lang="nl-NL"/>
              <a:t>Klik om de stijl te bewerken</a:t>
            </a:r>
            <a:endParaRPr lang="nl-NL" dirty="0"/>
          </a:p>
        </p:txBody>
      </p:sp>
      <p:sp>
        <p:nvSpPr>
          <p:cNvPr id="5" name="Tijdelijke aanduiding voor datum 3"/>
          <p:cNvSpPr>
            <a:spLocks noGrp="1"/>
          </p:cNvSpPr>
          <p:nvPr>
            <p:ph type="dt" sz="half" idx="15"/>
          </p:nvPr>
        </p:nvSpPr>
        <p:spPr/>
        <p:txBody>
          <a:bodyPr/>
          <a:lstStyle>
            <a:lvl1pPr>
              <a:defRPr/>
            </a:lvl1pPr>
          </a:lstStyle>
          <a:p>
            <a:pPr>
              <a:defRPr/>
            </a:pPr>
            <a:fld id="{C55D9AF1-4BAA-4438-8B7C-C4790A8DCBF8}" type="datetime1">
              <a:rPr lang="nl-NL"/>
              <a:pPr>
                <a:defRPr/>
              </a:pPr>
              <a:t>28-1-2026</a:t>
            </a:fld>
            <a:endParaRPr lang="nl-NL" dirty="0"/>
          </a:p>
        </p:txBody>
      </p:sp>
      <p:sp>
        <p:nvSpPr>
          <p:cNvPr id="6" name="Tijdelijke aanduiding voor voettekst 4"/>
          <p:cNvSpPr>
            <a:spLocks noGrp="1"/>
          </p:cNvSpPr>
          <p:nvPr>
            <p:ph type="ftr" sz="quarter" idx="16"/>
          </p:nvPr>
        </p:nvSpPr>
        <p:spPr/>
        <p:txBody>
          <a:bodyPr/>
          <a:lstStyle>
            <a:lvl1pPr>
              <a:defRPr/>
            </a:lvl1pPr>
          </a:lstStyle>
          <a:p>
            <a:pPr>
              <a:defRPr/>
            </a:pPr>
            <a:r>
              <a:rPr lang="nl-NL"/>
              <a:t>Inspectie van het Onderwijs</a:t>
            </a:r>
            <a:endParaRPr lang="nl-NL" dirty="0"/>
          </a:p>
        </p:txBody>
      </p:sp>
      <p:sp>
        <p:nvSpPr>
          <p:cNvPr id="7" name="Tijdelijke aanduiding voor dianummer 5"/>
          <p:cNvSpPr>
            <a:spLocks noGrp="1"/>
          </p:cNvSpPr>
          <p:nvPr>
            <p:ph type="sldNum" sz="quarter" idx="17"/>
          </p:nvPr>
        </p:nvSpPr>
        <p:spPr/>
        <p:txBody>
          <a:bodyPr/>
          <a:lstStyle>
            <a:lvl1pPr>
              <a:defRPr/>
            </a:lvl1pPr>
          </a:lstStyle>
          <a:p>
            <a:pPr>
              <a:defRPr/>
            </a:pPr>
            <a:fld id="{88591901-5812-4164-A839-1E2AE3A5A689}" type="slidenum">
              <a:rPr lang="nl-NL"/>
              <a:pPr>
                <a:defRPr/>
              </a:pPr>
              <a:t>‹nr.›</a:t>
            </a:fld>
            <a:endParaRPr lang="nl-NL" dirty="0"/>
          </a:p>
        </p:txBody>
      </p:sp>
    </p:spTree>
    <p:extLst>
      <p:ext uri="{BB962C8B-B14F-4D97-AF65-F5344CB8AC3E}">
        <p14:creationId xmlns:p14="http://schemas.microsoft.com/office/powerpoint/2010/main" val="25860216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Afbeelding hor. kleur zonder titel">
    <p:bg>
      <p:bgPr>
        <a:solidFill>
          <a:schemeClr val="bg2"/>
        </a:solidFill>
        <a:effectLst/>
      </p:bgPr>
    </p:bg>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0" y="0"/>
                </a:moveTo>
                <a:lnTo>
                  <a:pt x="5862638" y="0"/>
                </a:lnTo>
                <a:lnTo>
                  <a:pt x="5862638" y="709613"/>
                </a:lnTo>
                <a:lnTo>
                  <a:pt x="6329363" y="709613"/>
                </a:lnTo>
                <a:lnTo>
                  <a:pt x="6329363" y="0"/>
                </a:lnTo>
                <a:lnTo>
                  <a:pt x="12192000" y="0"/>
                </a:lnTo>
                <a:lnTo>
                  <a:pt x="12192000" y="3427413"/>
                </a:lnTo>
                <a:lnTo>
                  <a:pt x="0" y="3427413"/>
                </a:lnTo>
                <a:close/>
              </a:path>
            </a:pathLst>
          </a:custGeom>
          <a:noFill/>
        </p:spPr>
        <p:txBody>
          <a:bodyPr wrap="square" lIns="720000" tIns="1152000">
            <a:noAutofit/>
          </a:bodyPr>
          <a:lstStyle>
            <a:lvl1pPr>
              <a:tabLst>
                <a:tab pos="1619250" algn="l"/>
              </a:tabLst>
              <a:defRPr>
                <a:solidFill>
                  <a:schemeClr val="bg1"/>
                </a:solidFill>
              </a:defRPr>
            </a:lvl1pPr>
          </a:lstStyle>
          <a:p>
            <a:pPr lvl="0"/>
            <a:r>
              <a:rPr lang="nl-NL" noProof="0"/>
              <a:t>Klik op het pictogram als u een afbeelding wilt toevoegen</a:t>
            </a:r>
            <a:endParaRPr lang="nl-NL" noProof="0" dirty="0"/>
          </a:p>
        </p:txBody>
      </p:sp>
      <p:sp>
        <p:nvSpPr>
          <p:cNvPr id="14" name="Tijdelijke aanduiding voor tekst 13"/>
          <p:cNvSpPr>
            <a:spLocks noGrp="1"/>
          </p:cNvSpPr>
          <p:nvPr>
            <p:ph type="body" sz="quarter" idx="13"/>
          </p:nvPr>
        </p:nvSpPr>
        <p:spPr>
          <a:xfrm>
            <a:off x="635000" y="3888000"/>
            <a:ext cx="10923588" cy="2333413"/>
          </a:xfrm>
        </p:spPr>
        <p:txBody>
          <a:bodyPr tIns="50400" numCol="2" spcCol="468000"/>
          <a:lstStyle/>
          <a:p>
            <a:pPr lvl="0"/>
            <a:r>
              <a:rPr lang="nl-NL"/>
              <a:t>Klik om de modelstijlen te bewerken</a:t>
            </a:r>
          </a:p>
        </p:txBody>
      </p:sp>
      <p:sp>
        <p:nvSpPr>
          <p:cNvPr id="4" name="Tijdelijke aanduiding voor datum 7"/>
          <p:cNvSpPr>
            <a:spLocks noGrp="1"/>
          </p:cNvSpPr>
          <p:nvPr>
            <p:ph type="dt" sz="half" idx="15"/>
          </p:nvPr>
        </p:nvSpPr>
        <p:spPr/>
        <p:txBody>
          <a:bodyPr/>
          <a:lstStyle>
            <a:lvl1pPr>
              <a:defRPr>
                <a:solidFill>
                  <a:schemeClr val="tx2"/>
                </a:solidFill>
              </a:defRPr>
            </a:lvl1pPr>
          </a:lstStyle>
          <a:p>
            <a:pPr>
              <a:defRPr/>
            </a:pPr>
            <a:fld id="{5C3D5A60-F93B-41CB-ADDC-160F848BC28A}" type="datetime1">
              <a:rPr lang="nl-NL"/>
              <a:pPr>
                <a:defRPr/>
              </a:pPr>
              <a:t>28-1-2026</a:t>
            </a:fld>
            <a:endParaRPr lang="nl-NL" dirty="0"/>
          </a:p>
        </p:txBody>
      </p:sp>
      <p:sp>
        <p:nvSpPr>
          <p:cNvPr id="5" name="Tijdelijke aanduiding voor voettekst 8"/>
          <p:cNvSpPr>
            <a:spLocks noGrp="1"/>
          </p:cNvSpPr>
          <p:nvPr>
            <p:ph type="ftr" sz="quarter" idx="16"/>
          </p:nvPr>
        </p:nvSpPr>
        <p:spPr/>
        <p:txBody>
          <a:bodyPr/>
          <a:lstStyle>
            <a:lvl1pPr>
              <a:defRPr>
                <a:solidFill>
                  <a:schemeClr val="tx2"/>
                </a:solidFill>
              </a:defRPr>
            </a:lvl1pPr>
          </a:lstStyle>
          <a:p>
            <a:pPr>
              <a:defRPr/>
            </a:pPr>
            <a:r>
              <a:rPr lang="nl-NL"/>
              <a:t>Inspectie van het Onderwijs</a:t>
            </a:r>
            <a:endParaRPr lang="nl-NL" dirty="0"/>
          </a:p>
        </p:txBody>
      </p:sp>
      <p:sp>
        <p:nvSpPr>
          <p:cNvPr id="6" name="Tijdelijke aanduiding voor dianummer 9"/>
          <p:cNvSpPr>
            <a:spLocks noGrp="1"/>
          </p:cNvSpPr>
          <p:nvPr>
            <p:ph type="sldNum" sz="quarter" idx="17"/>
          </p:nvPr>
        </p:nvSpPr>
        <p:spPr/>
        <p:txBody>
          <a:bodyPr/>
          <a:lstStyle>
            <a:lvl1pPr>
              <a:defRPr>
                <a:solidFill>
                  <a:schemeClr val="tx2"/>
                </a:solidFill>
              </a:defRPr>
            </a:lvl1pPr>
          </a:lstStyle>
          <a:p>
            <a:pPr>
              <a:defRPr/>
            </a:pPr>
            <a:fld id="{ED0A5F6C-EA85-42F4-8ED7-476AF295424C}" type="slidenum">
              <a:rPr lang="nl-NL"/>
              <a:pPr>
                <a:defRPr/>
              </a:pPr>
              <a:t>‹nr.›</a:t>
            </a:fld>
            <a:endParaRPr lang="nl-NL" dirty="0"/>
          </a:p>
        </p:txBody>
      </p:sp>
    </p:spTree>
    <p:extLst>
      <p:ext uri="{BB962C8B-B14F-4D97-AF65-F5344CB8AC3E}">
        <p14:creationId xmlns:p14="http://schemas.microsoft.com/office/powerpoint/2010/main" val="648775141"/>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fbeelding hor. wit zonder titel">
    <p:spTree>
      <p:nvGrpSpPr>
        <p:cNvPr id="1" name=""/>
        <p:cNvGrpSpPr/>
        <p:nvPr/>
      </p:nvGrpSpPr>
      <p:grpSpPr>
        <a:xfrm>
          <a:off x="0" y="0"/>
          <a:ext cx="0" cy="0"/>
          <a:chOff x="0" y="0"/>
          <a:chExt cx="0" cy="0"/>
        </a:xfrm>
      </p:grpSpPr>
      <p:sp>
        <p:nvSpPr>
          <p:cNvPr id="12" name="Tijdelijke aanduiding voor afbeelding 11"/>
          <p:cNvSpPr>
            <a:spLocks noGrp="1"/>
          </p:cNvSpPr>
          <p:nvPr>
            <p:ph type="pic" sz="quarter" idx="14"/>
          </p:nvPr>
        </p:nvSpPr>
        <p:spPr>
          <a:xfrm>
            <a:off x="0" y="0"/>
            <a:ext cx="12192000" cy="3427413"/>
          </a:xfrm>
          <a:custGeom>
            <a:avLst/>
            <a:gdLst>
              <a:gd name="connsiteX0" fmla="*/ 0 w 12192000"/>
              <a:gd name="connsiteY0" fmla="*/ 0 h 3427413"/>
              <a:gd name="connsiteX1" fmla="*/ 5862638 w 12192000"/>
              <a:gd name="connsiteY1" fmla="*/ 0 h 3427413"/>
              <a:gd name="connsiteX2" fmla="*/ 5862638 w 12192000"/>
              <a:gd name="connsiteY2" fmla="*/ 709613 h 3427413"/>
              <a:gd name="connsiteX3" fmla="*/ 6329363 w 12192000"/>
              <a:gd name="connsiteY3" fmla="*/ 709613 h 3427413"/>
              <a:gd name="connsiteX4" fmla="*/ 6329363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0" y="0"/>
                </a:moveTo>
                <a:lnTo>
                  <a:pt x="5862638" y="0"/>
                </a:lnTo>
                <a:lnTo>
                  <a:pt x="5862638" y="709613"/>
                </a:lnTo>
                <a:lnTo>
                  <a:pt x="6329363" y="709613"/>
                </a:lnTo>
                <a:lnTo>
                  <a:pt x="6329363" y="0"/>
                </a:lnTo>
                <a:lnTo>
                  <a:pt x="12192000" y="0"/>
                </a:lnTo>
                <a:lnTo>
                  <a:pt x="12192000" y="3427413"/>
                </a:lnTo>
                <a:lnTo>
                  <a:pt x="0" y="3427413"/>
                </a:lnTo>
                <a:close/>
              </a:path>
            </a:pathLst>
          </a:custGeom>
          <a:noFill/>
        </p:spPr>
        <p:txBody>
          <a:bodyPr wrap="square" lIns="720000" tIns="1152000">
            <a:noAutofit/>
          </a:bodyPr>
          <a:lstStyle/>
          <a:p>
            <a:pPr lvl="0"/>
            <a:r>
              <a:rPr lang="nl-NL" noProof="0"/>
              <a:t>Klik op het pictogram als u een afbeelding wilt toevoegen</a:t>
            </a:r>
            <a:endParaRPr lang="nl-NL" noProof="0" dirty="0"/>
          </a:p>
        </p:txBody>
      </p:sp>
      <p:sp>
        <p:nvSpPr>
          <p:cNvPr id="14" name="Tijdelijke aanduiding voor tekst 13"/>
          <p:cNvSpPr>
            <a:spLocks noGrp="1"/>
          </p:cNvSpPr>
          <p:nvPr>
            <p:ph type="body" sz="quarter" idx="13"/>
          </p:nvPr>
        </p:nvSpPr>
        <p:spPr>
          <a:xfrm>
            <a:off x="635000" y="3888000"/>
            <a:ext cx="10923588" cy="2333413"/>
          </a:xfrm>
        </p:spPr>
        <p:txBody>
          <a:bodyPr tIns="50400" numCol="2" spcCol="468000"/>
          <a:lstStyle/>
          <a:p>
            <a:pPr lvl="0"/>
            <a:r>
              <a:rPr lang="nl-NL"/>
              <a:t>Klik om de modelstijlen te bewerken</a:t>
            </a:r>
          </a:p>
        </p:txBody>
      </p:sp>
      <p:sp>
        <p:nvSpPr>
          <p:cNvPr id="4" name="Tijdelijke aanduiding voor datum 3"/>
          <p:cNvSpPr>
            <a:spLocks noGrp="1"/>
          </p:cNvSpPr>
          <p:nvPr>
            <p:ph type="dt" sz="half" idx="15"/>
          </p:nvPr>
        </p:nvSpPr>
        <p:spPr/>
        <p:txBody>
          <a:bodyPr/>
          <a:lstStyle>
            <a:lvl1pPr>
              <a:defRPr/>
            </a:lvl1pPr>
          </a:lstStyle>
          <a:p>
            <a:pPr>
              <a:defRPr/>
            </a:pPr>
            <a:fld id="{36A43688-5EFF-4CA4-A3BC-3AFB569B5766}" type="datetime1">
              <a:rPr lang="nl-NL"/>
              <a:pPr>
                <a:defRPr/>
              </a:pPr>
              <a:t>28-1-2026</a:t>
            </a:fld>
            <a:endParaRPr lang="nl-NL" dirty="0"/>
          </a:p>
        </p:txBody>
      </p:sp>
      <p:sp>
        <p:nvSpPr>
          <p:cNvPr id="5" name="Tijdelijke aanduiding voor voettekst 4"/>
          <p:cNvSpPr>
            <a:spLocks noGrp="1"/>
          </p:cNvSpPr>
          <p:nvPr>
            <p:ph type="ftr" sz="quarter" idx="16"/>
          </p:nvPr>
        </p:nvSpPr>
        <p:spPr/>
        <p:txBody>
          <a:bodyPr/>
          <a:lstStyle>
            <a:lvl1pPr>
              <a:defRPr/>
            </a:lvl1pPr>
          </a:lstStyle>
          <a:p>
            <a:pPr>
              <a:defRPr/>
            </a:pPr>
            <a:r>
              <a:rPr lang="nl-NL"/>
              <a:t>Inspectie van het Onderwijs</a:t>
            </a:r>
            <a:endParaRPr lang="nl-NL" dirty="0"/>
          </a:p>
        </p:txBody>
      </p:sp>
      <p:sp>
        <p:nvSpPr>
          <p:cNvPr id="6" name="Tijdelijke aanduiding voor dianummer 5"/>
          <p:cNvSpPr>
            <a:spLocks noGrp="1"/>
          </p:cNvSpPr>
          <p:nvPr>
            <p:ph type="sldNum" sz="quarter" idx="17"/>
          </p:nvPr>
        </p:nvSpPr>
        <p:spPr/>
        <p:txBody>
          <a:bodyPr/>
          <a:lstStyle>
            <a:lvl1pPr>
              <a:defRPr/>
            </a:lvl1pPr>
          </a:lstStyle>
          <a:p>
            <a:pPr>
              <a:defRPr/>
            </a:pPr>
            <a:fld id="{EBC0822C-FD82-495A-BC00-5AF5C5659660}" type="slidenum">
              <a:rPr lang="nl-NL"/>
              <a:pPr>
                <a:defRPr/>
              </a:pPr>
              <a:t>‹nr.›</a:t>
            </a:fld>
            <a:endParaRPr lang="nl-NL" dirty="0"/>
          </a:p>
        </p:txBody>
      </p:sp>
    </p:spTree>
    <p:extLst>
      <p:ext uri="{BB962C8B-B14F-4D97-AF65-F5344CB8AC3E}">
        <p14:creationId xmlns:p14="http://schemas.microsoft.com/office/powerpoint/2010/main" val="329659099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Afbeelding horizontaal kleur titel">
    <p:bg>
      <p:bgPr>
        <a:solidFill>
          <a:schemeClr val="bg2"/>
        </a:solidFill>
        <a:effectLst/>
      </p:bgPr>
    </p:bg>
    <p:spTree>
      <p:nvGrpSpPr>
        <p:cNvPr id="1" name=""/>
        <p:cNvGrpSpPr/>
        <p:nvPr/>
      </p:nvGrpSpPr>
      <p:grpSpPr>
        <a:xfrm>
          <a:off x="0" y="0"/>
          <a:ext cx="0" cy="0"/>
          <a:chOff x="0" y="0"/>
          <a:chExt cx="0" cy="0"/>
        </a:xfrm>
      </p:grpSpPr>
      <p:sp>
        <p:nvSpPr>
          <p:cNvPr id="11" name="Tijdelijke aanduiding voor afbeelding 10"/>
          <p:cNvSpPr>
            <a:spLocks noGrp="1"/>
          </p:cNvSpPr>
          <p:nvPr>
            <p:ph type="pic" sz="quarter" idx="14"/>
          </p:nvPr>
        </p:nvSpPr>
        <p:spPr>
          <a:xfrm>
            <a:off x="0" y="3427413"/>
            <a:ext cx="12192000" cy="3430587"/>
          </a:xfrm>
          <a:prstGeom prst="rect">
            <a:avLst/>
          </a:prstGeom>
          <a:noFill/>
        </p:spPr>
        <p:txBody>
          <a:bodyPr wrap="square" lIns="612000">
            <a:noAutofit/>
          </a:bodyPr>
          <a:lstStyle>
            <a:lvl1pPr>
              <a:buClr>
                <a:schemeClr val="bg2"/>
              </a:buClr>
              <a:defRPr>
                <a:solidFill>
                  <a:schemeClr val="bg1"/>
                </a:solidFill>
              </a:defRPr>
            </a:lvl1pPr>
          </a:lstStyle>
          <a:p>
            <a:pPr lvl="0"/>
            <a:r>
              <a:rPr lang="nl-NL" noProof="0"/>
              <a:t>Klik op het pictogram als u een afbeelding wilt toevoegen</a:t>
            </a:r>
            <a:endParaRPr lang="nl-NL" noProof="0" dirty="0"/>
          </a:p>
        </p:txBody>
      </p:sp>
      <p:sp>
        <p:nvSpPr>
          <p:cNvPr id="2" name="Titel 1"/>
          <p:cNvSpPr>
            <a:spLocks noGrp="1"/>
          </p:cNvSpPr>
          <p:nvPr>
            <p:ph type="title"/>
          </p:nvPr>
        </p:nvSpPr>
        <p:spPr>
          <a:xfrm>
            <a:off x="633600" y="1051200"/>
            <a:ext cx="10924382" cy="946800"/>
          </a:xfrm>
        </p:spPr>
        <p:txBody>
          <a:bodyPr/>
          <a:lstStyle>
            <a:lvl1pPr>
              <a:defRPr>
                <a:solidFill>
                  <a:schemeClr val="tx1"/>
                </a:solidFill>
              </a:defRPr>
            </a:lvl1pPr>
          </a:lstStyle>
          <a:p>
            <a:r>
              <a:rPr lang="nl-NL"/>
              <a:t>Klik om de stijl te bewerken</a:t>
            </a:r>
            <a:endParaRPr lang="nl-NL" dirty="0"/>
          </a:p>
        </p:txBody>
      </p:sp>
      <p:sp>
        <p:nvSpPr>
          <p:cNvPr id="4" name="Tijdelijke aanduiding voor datum 12"/>
          <p:cNvSpPr>
            <a:spLocks noGrp="1"/>
          </p:cNvSpPr>
          <p:nvPr>
            <p:ph type="dt" sz="half" idx="15"/>
          </p:nvPr>
        </p:nvSpPr>
        <p:spPr/>
        <p:txBody>
          <a:bodyPr/>
          <a:lstStyle>
            <a:lvl1pPr>
              <a:defRPr/>
            </a:lvl1pPr>
          </a:lstStyle>
          <a:p>
            <a:pPr>
              <a:defRPr/>
            </a:pPr>
            <a:fld id="{539BF1D6-EE67-41EA-9BB6-8A11979DA42D}" type="datetime1">
              <a:rPr lang="nl-NL"/>
              <a:pPr>
                <a:defRPr/>
              </a:pPr>
              <a:t>28-1-2026</a:t>
            </a:fld>
            <a:endParaRPr lang="nl-NL" dirty="0"/>
          </a:p>
        </p:txBody>
      </p:sp>
      <p:sp>
        <p:nvSpPr>
          <p:cNvPr id="5" name="Tijdelijke aanduiding voor voettekst 13"/>
          <p:cNvSpPr>
            <a:spLocks noGrp="1"/>
          </p:cNvSpPr>
          <p:nvPr>
            <p:ph type="ftr" sz="quarter" idx="16"/>
          </p:nvPr>
        </p:nvSpPr>
        <p:spPr/>
        <p:txBody>
          <a:bodyPr/>
          <a:lstStyle>
            <a:lvl1pPr>
              <a:defRPr/>
            </a:lvl1pPr>
          </a:lstStyle>
          <a:p>
            <a:pPr>
              <a:defRPr/>
            </a:pPr>
            <a:r>
              <a:rPr lang="nl-NL"/>
              <a:t>Inspectie van het Onderwijs</a:t>
            </a:r>
            <a:endParaRPr lang="nl-NL" dirty="0"/>
          </a:p>
        </p:txBody>
      </p:sp>
      <p:sp>
        <p:nvSpPr>
          <p:cNvPr id="6" name="Tijdelijke aanduiding voor dianummer 14"/>
          <p:cNvSpPr>
            <a:spLocks noGrp="1"/>
          </p:cNvSpPr>
          <p:nvPr>
            <p:ph type="sldNum" sz="quarter" idx="17"/>
          </p:nvPr>
        </p:nvSpPr>
        <p:spPr/>
        <p:txBody>
          <a:bodyPr/>
          <a:lstStyle>
            <a:lvl1pPr>
              <a:defRPr/>
            </a:lvl1pPr>
          </a:lstStyle>
          <a:p>
            <a:pPr>
              <a:defRPr/>
            </a:pPr>
            <a:fld id="{3156A689-2703-4683-8E83-22F2B052C4E4}" type="slidenum">
              <a:rPr lang="nl-NL"/>
              <a:pPr>
                <a:defRPr/>
              </a:pPr>
              <a:t>‹nr.›</a:t>
            </a:fld>
            <a:endParaRPr lang="nl-NL" dirty="0"/>
          </a:p>
        </p:txBody>
      </p:sp>
    </p:spTree>
    <p:extLst>
      <p:ext uri="{BB962C8B-B14F-4D97-AF65-F5344CB8AC3E}">
        <p14:creationId xmlns:p14="http://schemas.microsoft.com/office/powerpoint/2010/main" val="3050003774"/>
      </p:ext>
    </p:extLst>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Afbeelding horizontaal wit titel">
    <p:spTree>
      <p:nvGrpSpPr>
        <p:cNvPr id="1" name=""/>
        <p:cNvGrpSpPr/>
        <p:nvPr/>
      </p:nvGrpSpPr>
      <p:grpSpPr>
        <a:xfrm>
          <a:off x="0" y="0"/>
          <a:ext cx="0" cy="0"/>
          <a:chOff x="0" y="0"/>
          <a:chExt cx="0" cy="0"/>
        </a:xfrm>
      </p:grpSpPr>
      <p:sp>
        <p:nvSpPr>
          <p:cNvPr id="11" name="Tijdelijke aanduiding voor afbeelding 10"/>
          <p:cNvSpPr>
            <a:spLocks noGrp="1"/>
          </p:cNvSpPr>
          <p:nvPr>
            <p:ph type="pic" sz="quarter" idx="14"/>
          </p:nvPr>
        </p:nvSpPr>
        <p:spPr>
          <a:xfrm>
            <a:off x="0" y="3427413"/>
            <a:ext cx="12192000" cy="3430587"/>
          </a:xfrm>
          <a:prstGeom prst="rect">
            <a:avLst/>
          </a:prstGeom>
          <a:noFill/>
        </p:spPr>
        <p:txBody>
          <a:bodyPr wrap="square" lIns="612000">
            <a:noAutofit/>
          </a:bodyPr>
          <a:lstStyle/>
          <a:p>
            <a:pPr lvl="0"/>
            <a:r>
              <a:rPr lang="nl-NL" noProof="0"/>
              <a:t>Klik op het pictogram als u een afbeelding wilt toevoegen</a:t>
            </a:r>
          </a:p>
        </p:txBody>
      </p:sp>
      <p:sp>
        <p:nvSpPr>
          <p:cNvPr id="9" name="Titel 8"/>
          <p:cNvSpPr>
            <a:spLocks noGrp="1"/>
          </p:cNvSpPr>
          <p:nvPr>
            <p:ph type="title"/>
          </p:nvPr>
        </p:nvSpPr>
        <p:spPr>
          <a:xfrm>
            <a:off x="634206" y="1051200"/>
            <a:ext cx="10924382" cy="946800"/>
          </a:xfrm>
        </p:spPr>
        <p:txBody>
          <a:bodyPr/>
          <a:lstStyle/>
          <a:p>
            <a:r>
              <a:rPr lang="nl-NL"/>
              <a:t>Klik om de stijl te bewerken</a:t>
            </a:r>
            <a:endParaRPr lang="nl-NL" dirty="0"/>
          </a:p>
        </p:txBody>
      </p:sp>
      <p:sp>
        <p:nvSpPr>
          <p:cNvPr id="4" name="Tijdelijke aanduiding voor datum 4"/>
          <p:cNvSpPr>
            <a:spLocks noGrp="1"/>
          </p:cNvSpPr>
          <p:nvPr>
            <p:ph type="dt" sz="half" idx="15"/>
          </p:nvPr>
        </p:nvSpPr>
        <p:spPr/>
        <p:txBody>
          <a:bodyPr/>
          <a:lstStyle>
            <a:lvl1pPr>
              <a:defRPr/>
            </a:lvl1pPr>
          </a:lstStyle>
          <a:p>
            <a:pPr>
              <a:defRPr/>
            </a:pPr>
            <a:fld id="{C496ACA5-6E62-4894-A6D2-D99176DA5374}" type="datetime1">
              <a:rPr lang="nl-NL"/>
              <a:pPr>
                <a:defRPr/>
              </a:pPr>
              <a:t>28-1-2026</a:t>
            </a:fld>
            <a:endParaRPr lang="nl-NL" dirty="0"/>
          </a:p>
        </p:txBody>
      </p:sp>
      <p:sp>
        <p:nvSpPr>
          <p:cNvPr id="5" name="Tijdelijke aanduiding voor voettekst 5"/>
          <p:cNvSpPr>
            <a:spLocks noGrp="1"/>
          </p:cNvSpPr>
          <p:nvPr>
            <p:ph type="ftr" sz="quarter" idx="16"/>
          </p:nvPr>
        </p:nvSpPr>
        <p:spPr/>
        <p:txBody>
          <a:bodyPr/>
          <a:lstStyle>
            <a:lvl1pPr>
              <a:defRPr/>
            </a:lvl1pPr>
          </a:lstStyle>
          <a:p>
            <a:pPr>
              <a:defRPr/>
            </a:pPr>
            <a:r>
              <a:rPr lang="nl-NL"/>
              <a:t>Inspectie van het Onderwijs</a:t>
            </a:r>
            <a:endParaRPr lang="nl-NL" dirty="0"/>
          </a:p>
        </p:txBody>
      </p:sp>
      <p:sp>
        <p:nvSpPr>
          <p:cNvPr id="6" name="Tijdelijke aanduiding voor dianummer 6"/>
          <p:cNvSpPr>
            <a:spLocks noGrp="1"/>
          </p:cNvSpPr>
          <p:nvPr>
            <p:ph type="sldNum" sz="quarter" idx="17"/>
          </p:nvPr>
        </p:nvSpPr>
        <p:spPr/>
        <p:txBody>
          <a:bodyPr/>
          <a:lstStyle>
            <a:lvl1pPr>
              <a:defRPr/>
            </a:lvl1pPr>
          </a:lstStyle>
          <a:p>
            <a:pPr>
              <a:defRPr/>
            </a:pPr>
            <a:fld id="{A25AD151-16C2-49B3-93D4-6F461F4F1C73}" type="slidenum">
              <a:rPr lang="nl-NL"/>
              <a:pPr>
                <a:defRPr/>
              </a:pPr>
              <a:t>‹nr.›</a:t>
            </a:fld>
            <a:endParaRPr lang="nl-NL" dirty="0"/>
          </a:p>
        </p:txBody>
      </p:sp>
    </p:spTree>
    <p:extLst>
      <p:ext uri="{BB962C8B-B14F-4D97-AF65-F5344CB8AC3E}">
        <p14:creationId xmlns:p14="http://schemas.microsoft.com/office/powerpoint/2010/main" val="2008644915"/>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dia afbeelding verticaal">
    <p:spTree>
      <p:nvGrpSpPr>
        <p:cNvPr id="1" name=""/>
        <p:cNvGrpSpPr/>
        <p:nvPr/>
      </p:nvGrpSpPr>
      <p:grpSpPr>
        <a:xfrm>
          <a:off x="0" y="0"/>
          <a:ext cx="0" cy="0"/>
          <a:chOff x="0" y="0"/>
          <a:chExt cx="0" cy="0"/>
        </a:xfrm>
      </p:grpSpPr>
      <p:sp>
        <p:nvSpPr>
          <p:cNvPr id="6" name="Rechthoek 5"/>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7" name="Afbeelding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0"/>
            <a:ext cx="121983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Afbeelding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I:\Communicatie\Mediabestanden (foto, video, huisstijl etc)\Huisstijl\Logo's Inspectie van het Onderwijs\Logo's\OCW_IO_Logo_pres_diap_nl.pn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175"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Tijdelijke aanduiding voor tekst 16"/>
          <p:cNvSpPr>
            <a:spLocks noGrp="1"/>
          </p:cNvSpPr>
          <p:nvPr>
            <p:ph type="body" sz="quarter" idx="2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Klik om de modelstijlen te bewerken</a:t>
            </a:r>
          </a:p>
        </p:txBody>
      </p:sp>
      <p:sp>
        <p:nvSpPr>
          <p:cNvPr id="17" name="Titel 1"/>
          <p:cNvSpPr>
            <a:spLocks noGrp="1"/>
          </p:cNvSpPr>
          <p:nvPr>
            <p:ph type="ctrTitle"/>
          </p:nvPr>
        </p:nvSpPr>
        <p:spPr>
          <a:xfrm>
            <a:off x="6553200" y="1885467"/>
            <a:ext cx="5004000" cy="2336400"/>
          </a:xfrm>
        </p:spPr>
        <p:txBody>
          <a:bodyPr tIns="90000" bIns="90000">
            <a:normAutofit/>
          </a:bodyPr>
          <a:lstStyle>
            <a:lvl1pPr algn="l">
              <a:defRPr sz="3600">
                <a:solidFill>
                  <a:schemeClr val="bg1"/>
                </a:solidFill>
              </a:defRPr>
            </a:lvl1pPr>
          </a:lstStyle>
          <a:p>
            <a:r>
              <a:rPr lang="nl-NL"/>
              <a:t>Klik om de stijl te bewerken</a:t>
            </a:r>
            <a:endParaRPr lang="nl-NL" dirty="0"/>
          </a:p>
        </p:txBody>
      </p:sp>
      <p:sp>
        <p:nvSpPr>
          <p:cNvPr id="18" name="Ondertitel 2"/>
          <p:cNvSpPr>
            <a:spLocks noGrp="1"/>
          </p:cNvSpPr>
          <p:nvPr>
            <p:ph type="subTitle" idx="1"/>
          </p:nvPr>
        </p:nvSpPr>
        <p:spPr>
          <a:xfrm>
            <a:off x="6553200" y="4218267"/>
            <a:ext cx="5004000" cy="1613786"/>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21" name="Tijdelijke aanduiding voor afbeelding 22"/>
          <p:cNvSpPr>
            <a:spLocks noGrp="1"/>
          </p:cNvSpPr>
          <p:nvPr>
            <p:ph type="pic" sz="quarter" idx="22"/>
          </p:nvPr>
        </p:nvSpPr>
        <p:spPr>
          <a:xfrm>
            <a:off x="0" y="0"/>
            <a:ext cx="6099175" cy="6858000"/>
          </a:xfrm>
          <a:custGeom>
            <a:avLst/>
            <a:gdLst>
              <a:gd name="connsiteX0" fmla="*/ 0 w 6099175"/>
              <a:gd name="connsiteY0" fmla="*/ 0 h 6858000"/>
              <a:gd name="connsiteX1" fmla="*/ 5782375 w 6099175"/>
              <a:gd name="connsiteY1" fmla="*/ 0 h 6858000"/>
              <a:gd name="connsiteX2" fmla="*/ 5782375 w 6099175"/>
              <a:gd name="connsiteY2" fmla="*/ 1278000 h 6858000"/>
              <a:gd name="connsiteX3" fmla="*/ 6099175 w 6099175"/>
              <a:gd name="connsiteY3" fmla="*/ 1278000 h 6858000"/>
              <a:gd name="connsiteX4" fmla="*/ 6099175 w 6099175"/>
              <a:gd name="connsiteY4" fmla="*/ 6858000 h 6858000"/>
              <a:gd name="connsiteX5" fmla="*/ 0 w 6099175"/>
              <a:gd name="connsiteY5"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99175" h="6858000">
                <a:moveTo>
                  <a:pt x="0" y="0"/>
                </a:moveTo>
                <a:lnTo>
                  <a:pt x="5782375" y="0"/>
                </a:lnTo>
                <a:lnTo>
                  <a:pt x="5782375" y="1278000"/>
                </a:lnTo>
                <a:lnTo>
                  <a:pt x="6099175" y="1278000"/>
                </a:lnTo>
                <a:lnTo>
                  <a:pt x="6099175" y="6858000"/>
                </a:lnTo>
                <a:lnTo>
                  <a:pt x="0" y="6858000"/>
                </a:lnTo>
                <a:close/>
              </a:path>
            </a:pathLst>
          </a:custGeom>
          <a:noFill/>
        </p:spPr>
        <p:txBody>
          <a:bodyPr wrap="square" lIns="612000" anchor="ctr" anchorCtr="0">
            <a:noAutofit/>
          </a:bodyPr>
          <a:lstStyle/>
          <a:p>
            <a:pPr lvl="0"/>
            <a:r>
              <a:rPr lang="nl-NL" noProof="0"/>
              <a:t>Klik op het pictogram als u een afbeelding wilt toevoegen</a:t>
            </a:r>
          </a:p>
        </p:txBody>
      </p:sp>
      <p:sp>
        <p:nvSpPr>
          <p:cNvPr id="10" name="Tijdelijke aanduiding voor datum 10"/>
          <p:cNvSpPr>
            <a:spLocks noGrp="1"/>
          </p:cNvSpPr>
          <p:nvPr>
            <p:ph type="dt" sz="half" idx="23"/>
          </p:nvPr>
        </p:nvSpPr>
        <p:spPr/>
        <p:txBody>
          <a:bodyPr/>
          <a:lstStyle>
            <a:lvl1pPr>
              <a:defRPr/>
            </a:lvl1pPr>
          </a:lstStyle>
          <a:p>
            <a:pPr>
              <a:defRPr/>
            </a:pPr>
            <a:fld id="{EF1B7DFC-BB5C-4E4C-B4CE-6F7B9ABD0175}" type="datetime1">
              <a:rPr lang="nl-NL"/>
              <a:pPr>
                <a:defRPr/>
              </a:pPr>
              <a:t>28-1-2026</a:t>
            </a:fld>
            <a:endParaRPr lang="nl-NL" dirty="0"/>
          </a:p>
        </p:txBody>
      </p:sp>
      <p:sp>
        <p:nvSpPr>
          <p:cNvPr id="11" name="Tijdelijke aanduiding voor voettekst 11"/>
          <p:cNvSpPr>
            <a:spLocks noGrp="1"/>
          </p:cNvSpPr>
          <p:nvPr>
            <p:ph type="ftr" sz="quarter" idx="24"/>
          </p:nvPr>
        </p:nvSpPr>
        <p:spPr/>
        <p:txBody>
          <a:bodyPr/>
          <a:lstStyle>
            <a:lvl1pPr>
              <a:defRPr/>
            </a:lvl1pPr>
          </a:lstStyle>
          <a:p>
            <a:pPr>
              <a:defRPr/>
            </a:pPr>
            <a:r>
              <a:rPr lang="nl-NL"/>
              <a:t>Inspectie van het Onderwijs</a:t>
            </a:r>
            <a:endParaRPr lang="nl-NL" dirty="0"/>
          </a:p>
        </p:txBody>
      </p:sp>
      <p:sp>
        <p:nvSpPr>
          <p:cNvPr id="12" name="Tijdelijke aanduiding voor dianummer 14"/>
          <p:cNvSpPr>
            <a:spLocks noGrp="1"/>
          </p:cNvSpPr>
          <p:nvPr>
            <p:ph type="sldNum" sz="quarter" idx="25"/>
          </p:nvPr>
        </p:nvSpPr>
        <p:spPr/>
        <p:txBody>
          <a:bodyPr/>
          <a:lstStyle>
            <a:lvl1pPr>
              <a:defRPr/>
            </a:lvl1pPr>
          </a:lstStyle>
          <a:p>
            <a:pPr>
              <a:defRPr/>
            </a:pPr>
            <a:fld id="{0476F93F-DF16-4A6C-B945-31F5E08ED69D}" type="slidenum">
              <a:rPr lang="nl-NL"/>
              <a:pPr>
                <a:defRPr/>
              </a:pPr>
              <a:t>‹nr.›</a:t>
            </a:fld>
            <a:endParaRPr lang="nl-NL" dirty="0"/>
          </a:p>
        </p:txBody>
      </p:sp>
    </p:spTree>
    <p:extLst>
      <p:ext uri="{BB962C8B-B14F-4D97-AF65-F5344CB8AC3E}">
        <p14:creationId xmlns:p14="http://schemas.microsoft.com/office/powerpoint/2010/main" val="9010599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Afbeelding">
    <p:bg>
      <p:bgPr>
        <a:blipFill dpi="0" rotWithShape="0">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45934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Afbeelding met titel">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 name="Titel 4"/>
          <p:cNvSpPr>
            <a:spLocks noGrp="1"/>
          </p:cNvSpPr>
          <p:nvPr>
            <p:ph type="title"/>
          </p:nvPr>
        </p:nvSpPr>
        <p:spPr>
          <a:xfrm>
            <a:off x="0" y="5153776"/>
            <a:ext cx="12192000" cy="576000"/>
          </a:xfrm>
          <a:solidFill>
            <a:schemeClr val="tx2"/>
          </a:solidFill>
        </p:spPr>
        <p:txBody>
          <a:bodyPr lIns="756000" anchor="ctr">
            <a:noAutofit/>
          </a:bodyPr>
          <a:lstStyle>
            <a:lvl1pPr algn="l">
              <a:defRPr sz="3200">
                <a:solidFill>
                  <a:schemeClr val="bg1"/>
                </a:solidFill>
              </a:defRPr>
            </a:lvl1pPr>
          </a:lstStyle>
          <a:p>
            <a:r>
              <a:rPr lang="nl-NL"/>
              <a:t>Klik om de stijl te bewerken</a:t>
            </a:r>
            <a:endParaRPr lang="nl-NL" dirty="0"/>
          </a:p>
        </p:txBody>
      </p:sp>
      <p:sp>
        <p:nvSpPr>
          <p:cNvPr id="3" name="Tijdelijke aanduiding voor tekst 2"/>
          <p:cNvSpPr>
            <a:spLocks noGrp="1"/>
          </p:cNvSpPr>
          <p:nvPr>
            <p:ph type="body" sz="quarter" idx="10"/>
          </p:nvPr>
        </p:nvSpPr>
        <p:spPr>
          <a:xfrm>
            <a:off x="0" y="5825413"/>
            <a:ext cx="12192000" cy="396000"/>
          </a:xfrm>
          <a:solidFill>
            <a:schemeClr val="bg1"/>
          </a:solidFill>
        </p:spPr>
        <p:txBody>
          <a:bodyPr lIns="756000" anchor="ctr" anchorCtr="0"/>
          <a:lstStyle>
            <a:lvl1pPr marL="0" indent="0">
              <a:buNone/>
              <a:defRPr sz="2000" i="0">
                <a:solidFill>
                  <a:schemeClr val="tx1"/>
                </a:solidFill>
              </a:defRPr>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Tree>
    <p:extLst>
      <p:ext uri="{BB962C8B-B14F-4D97-AF65-F5344CB8AC3E}">
        <p14:creationId xmlns:p14="http://schemas.microsoft.com/office/powerpoint/2010/main" val="22668489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abel/grafiek">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de stijl te bewerken</a:t>
            </a:r>
            <a:endParaRPr lang="nl-NL" dirty="0"/>
          </a:p>
        </p:txBody>
      </p:sp>
      <p:sp>
        <p:nvSpPr>
          <p:cNvPr id="3" name="Tijdelijke aanduiding voor inhoud 2"/>
          <p:cNvSpPr>
            <a:spLocks noGrp="1"/>
          </p:cNvSpPr>
          <p:nvPr>
            <p:ph sz="quarter" idx="13"/>
          </p:nvPr>
        </p:nvSpPr>
        <p:spPr>
          <a:xfrm>
            <a:off x="635000" y="2276475"/>
            <a:ext cx="10923588" cy="3944938"/>
          </a:xfrm>
        </p:spPr>
        <p:txBody>
          <a:bodyPr/>
          <a:lstStyle/>
          <a:p>
            <a:pPr lvl="0"/>
            <a:r>
              <a:rPr lang="nl-NL"/>
              <a:t>Klik om de modelstijlen te bewerken</a:t>
            </a:r>
          </a:p>
        </p:txBody>
      </p:sp>
      <p:sp>
        <p:nvSpPr>
          <p:cNvPr id="4" name="Tijdelijke aanduiding voor datum 3"/>
          <p:cNvSpPr>
            <a:spLocks noGrp="1"/>
          </p:cNvSpPr>
          <p:nvPr>
            <p:ph type="dt" sz="half" idx="14"/>
          </p:nvPr>
        </p:nvSpPr>
        <p:spPr/>
        <p:txBody>
          <a:bodyPr/>
          <a:lstStyle>
            <a:lvl1pPr>
              <a:defRPr/>
            </a:lvl1pPr>
          </a:lstStyle>
          <a:p>
            <a:pPr>
              <a:defRPr/>
            </a:pPr>
            <a:fld id="{4F9E4DD6-FB2F-4C38-91EB-E3704E5AD56F}" type="datetime1">
              <a:rPr lang="nl-NL"/>
              <a:pPr>
                <a:defRPr/>
              </a:pPr>
              <a:t>28-1-2026</a:t>
            </a:fld>
            <a:endParaRPr lang="nl-NL" dirty="0"/>
          </a:p>
        </p:txBody>
      </p:sp>
      <p:sp>
        <p:nvSpPr>
          <p:cNvPr id="5" name="Tijdelijke aanduiding voor voettekst 4"/>
          <p:cNvSpPr>
            <a:spLocks noGrp="1"/>
          </p:cNvSpPr>
          <p:nvPr>
            <p:ph type="ftr" sz="quarter" idx="15"/>
          </p:nvPr>
        </p:nvSpPr>
        <p:spPr/>
        <p:txBody>
          <a:bodyPr/>
          <a:lstStyle>
            <a:lvl1pPr>
              <a:defRPr/>
            </a:lvl1pPr>
          </a:lstStyle>
          <a:p>
            <a:pPr>
              <a:defRPr/>
            </a:pPr>
            <a:r>
              <a:rPr lang="nl-NL"/>
              <a:t>Inspectie van het Onderwijs</a:t>
            </a:r>
            <a:endParaRPr lang="nl-NL" dirty="0"/>
          </a:p>
        </p:txBody>
      </p:sp>
      <p:sp>
        <p:nvSpPr>
          <p:cNvPr id="6" name="Tijdelijke aanduiding voor dianummer 5"/>
          <p:cNvSpPr>
            <a:spLocks noGrp="1"/>
          </p:cNvSpPr>
          <p:nvPr>
            <p:ph type="sldNum" sz="quarter" idx="16"/>
          </p:nvPr>
        </p:nvSpPr>
        <p:spPr/>
        <p:txBody>
          <a:bodyPr/>
          <a:lstStyle>
            <a:lvl1pPr>
              <a:defRPr/>
            </a:lvl1pPr>
          </a:lstStyle>
          <a:p>
            <a:pPr>
              <a:defRPr/>
            </a:pPr>
            <a:fld id="{57EFB15C-1DA5-4044-805B-833A222FAEE0}" type="slidenum">
              <a:rPr lang="nl-NL"/>
              <a:pPr>
                <a:defRPr/>
              </a:pPr>
              <a:t>‹nr.›</a:t>
            </a:fld>
            <a:endParaRPr lang="nl-NL" dirty="0"/>
          </a:p>
        </p:txBody>
      </p:sp>
    </p:spTree>
    <p:extLst>
      <p:ext uri="{BB962C8B-B14F-4D97-AF65-F5344CB8AC3E}">
        <p14:creationId xmlns:p14="http://schemas.microsoft.com/office/powerpoint/2010/main" val="346692334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abel/grafiek met bijschrift">
    <p:spTree>
      <p:nvGrpSpPr>
        <p:cNvPr id="1" name=""/>
        <p:cNvGrpSpPr/>
        <p:nvPr/>
      </p:nvGrpSpPr>
      <p:grpSpPr>
        <a:xfrm>
          <a:off x="0" y="0"/>
          <a:ext cx="0" cy="0"/>
          <a:chOff x="0" y="0"/>
          <a:chExt cx="0" cy="0"/>
        </a:xfrm>
      </p:grpSpPr>
      <p:sp>
        <p:nvSpPr>
          <p:cNvPr id="8" name="Titel 7"/>
          <p:cNvSpPr>
            <a:spLocks noGrp="1"/>
          </p:cNvSpPr>
          <p:nvPr>
            <p:ph type="title"/>
          </p:nvPr>
        </p:nvSpPr>
        <p:spPr/>
        <p:txBody>
          <a:bodyPr/>
          <a:lstStyle/>
          <a:p>
            <a:r>
              <a:rPr lang="nl-NL"/>
              <a:t>Klik om de stijl te bewerken</a:t>
            </a:r>
          </a:p>
        </p:txBody>
      </p:sp>
      <p:sp>
        <p:nvSpPr>
          <p:cNvPr id="3" name="Tijdelijke aanduiding voor tekst 2"/>
          <p:cNvSpPr>
            <a:spLocks noGrp="1"/>
          </p:cNvSpPr>
          <p:nvPr>
            <p:ph type="body" sz="quarter" idx="14"/>
          </p:nvPr>
        </p:nvSpPr>
        <p:spPr>
          <a:xfrm>
            <a:off x="7958859" y="2276475"/>
            <a:ext cx="3600000" cy="3937000"/>
          </a:xfrm>
        </p:spPr>
        <p:txBody>
          <a:bodyPr/>
          <a:lstStyle>
            <a:lvl1pPr marL="0" indent="0">
              <a:buNone/>
              <a:defRPr sz="2000"/>
            </a:lvl1pPr>
            <a:lvl2pPr marL="313200" indent="0">
              <a:buNone/>
              <a:defRPr sz="1800"/>
            </a:lvl2pPr>
            <a:lvl3pPr marL="630000" indent="0">
              <a:buNone/>
              <a:defRPr sz="1600"/>
            </a:lvl3pPr>
            <a:lvl4pPr marL="943200" indent="0">
              <a:buNone/>
              <a:defRPr sz="1600"/>
            </a:lvl4pPr>
            <a:lvl5pPr marL="1260000" indent="0">
              <a:buNone/>
              <a:defRPr/>
            </a:lvl5pPr>
          </a:lstStyle>
          <a:p>
            <a:pPr lvl="0"/>
            <a:r>
              <a:rPr lang="nl-NL"/>
              <a:t>Klik om de modelstijlen te bewerken</a:t>
            </a:r>
          </a:p>
        </p:txBody>
      </p:sp>
      <p:sp>
        <p:nvSpPr>
          <p:cNvPr id="9" name="Tijdelijke aanduiding voor inhoud 8"/>
          <p:cNvSpPr>
            <a:spLocks noGrp="1"/>
          </p:cNvSpPr>
          <p:nvPr>
            <p:ph sz="quarter" idx="15"/>
          </p:nvPr>
        </p:nvSpPr>
        <p:spPr>
          <a:xfrm>
            <a:off x="635000" y="2276475"/>
            <a:ext cx="7178964" cy="3944938"/>
          </a:xfrm>
        </p:spPr>
        <p:txBody>
          <a:bodyPr/>
          <a:lstStyle/>
          <a:p>
            <a:pPr lvl="0"/>
            <a:r>
              <a:rPr lang="nl-NL"/>
              <a:t>Klik om de modelstijlen te bewerken</a:t>
            </a:r>
          </a:p>
        </p:txBody>
      </p:sp>
      <p:sp>
        <p:nvSpPr>
          <p:cNvPr id="5" name="Tijdelijke aanduiding voor datum 3"/>
          <p:cNvSpPr>
            <a:spLocks noGrp="1"/>
          </p:cNvSpPr>
          <p:nvPr>
            <p:ph type="dt" sz="half" idx="16"/>
          </p:nvPr>
        </p:nvSpPr>
        <p:spPr/>
        <p:txBody>
          <a:bodyPr/>
          <a:lstStyle>
            <a:lvl1pPr>
              <a:defRPr/>
            </a:lvl1pPr>
          </a:lstStyle>
          <a:p>
            <a:pPr>
              <a:defRPr/>
            </a:pPr>
            <a:fld id="{A6F9D63E-C255-467C-92FC-DDD26585E697}" type="datetime1">
              <a:rPr lang="nl-NL"/>
              <a:pPr>
                <a:defRPr/>
              </a:pPr>
              <a:t>28-1-2026</a:t>
            </a:fld>
            <a:endParaRPr lang="nl-NL" dirty="0"/>
          </a:p>
        </p:txBody>
      </p:sp>
      <p:sp>
        <p:nvSpPr>
          <p:cNvPr id="6" name="Tijdelijke aanduiding voor voettekst 4"/>
          <p:cNvSpPr>
            <a:spLocks noGrp="1"/>
          </p:cNvSpPr>
          <p:nvPr>
            <p:ph type="ftr" sz="quarter" idx="17"/>
          </p:nvPr>
        </p:nvSpPr>
        <p:spPr/>
        <p:txBody>
          <a:bodyPr/>
          <a:lstStyle>
            <a:lvl1pPr>
              <a:defRPr/>
            </a:lvl1pPr>
          </a:lstStyle>
          <a:p>
            <a:pPr>
              <a:defRPr/>
            </a:pPr>
            <a:r>
              <a:rPr lang="nl-NL"/>
              <a:t>Inspectie van het Onderwijs</a:t>
            </a:r>
            <a:endParaRPr lang="nl-NL" dirty="0"/>
          </a:p>
        </p:txBody>
      </p:sp>
      <p:sp>
        <p:nvSpPr>
          <p:cNvPr id="7" name="Tijdelijke aanduiding voor dianummer 5"/>
          <p:cNvSpPr>
            <a:spLocks noGrp="1"/>
          </p:cNvSpPr>
          <p:nvPr>
            <p:ph type="sldNum" sz="quarter" idx="18"/>
          </p:nvPr>
        </p:nvSpPr>
        <p:spPr/>
        <p:txBody>
          <a:bodyPr/>
          <a:lstStyle>
            <a:lvl1pPr>
              <a:defRPr/>
            </a:lvl1pPr>
          </a:lstStyle>
          <a:p>
            <a:pPr>
              <a:defRPr/>
            </a:pPr>
            <a:fld id="{0837865C-752E-47EA-A6A3-0193237D11CB}" type="slidenum">
              <a:rPr lang="nl-NL"/>
              <a:pPr>
                <a:defRPr/>
              </a:pPr>
              <a:t>‹nr.›</a:t>
            </a:fld>
            <a:endParaRPr lang="nl-NL" dirty="0"/>
          </a:p>
        </p:txBody>
      </p:sp>
    </p:spTree>
    <p:extLst>
      <p:ext uri="{BB962C8B-B14F-4D97-AF65-F5344CB8AC3E}">
        <p14:creationId xmlns:p14="http://schemas.microsoft.com/office/powerpoint/2010/main" val="20466940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abel/grafiek verticaal">
    <p:spTree>
      <p:nvGrpSpPr>
        <p:cNvPr id="1" name=""/>
        <p:cNvGrpSpPr/>
        <p:nvPr/>
      </p:nvGrpSpPr>
      <p:grpSpPr>
        <a:xfrm>
          <a:off x="0" y="0"/>
          <a:ext cx="0" cy="0"/>
          <a:chOff x="0" y="0"/>
          <a:chExt cx="0" cy="0"/>
        </a:xfrm>
      </p:grpSpPr>
      <p:sp>
        <p:nvSpPr>
          <p:cNvPr id="5" name="Rechthoek 4"/>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6" name="Afbeelding 9"/>
          <p:cNvPicPr>
            <a:picLocks noChangeAspect="1"/>
          </p:cNvPicPr>
          <p:nvPr userDrawn="1"/>
        </p:nvPicPr>
        <p:blipFill>
          <a:blip r:embed="rId2">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ijdelijke aanduiding voor tekst 9"/>
          <p:cNvSpPr>
            <a:spLocks noGrp="1"/>
          </p:cNvSpPr>
          <p:nvPr>
            <p:ph type="body" sz="quarter" idx="14"/>
          </p:nvPr>
        </p:nvSpPr>
        <p:spPr>
          <a:xfrm>
            <a:off x="6550024" y="2289599"/>
            <a:ext cx="5004000" cy="3931813"/>
          </a:xfrm>
        </p:spPr>
        <p:txBody>
          <a:bodyPr anchor="t" anchorCtr="0"/>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defRPr>
                <a:solidFill>
                  <a:schemeClr val="bg1"/>
                </a:solidFill>
              </a:defRPr>
            </a:lvl5pPr>
          </a:lstStyle>
          <a:p>
            <a:pPr lvl="0"/>
            <a:r>
              <a:rPr lang="nl-NL"/>
              <a:t>Klik om de modelstijlen te bewerken</a:t>
            </a:r>
          </a:p>
        </p:txBody>
      </p:sp>
      <p:sp>
        <p:nvSpPr>
          <p:cNvPr id="2" name="Titel 1"/>
          <p:cNvSpPr>
            <a:spLocks noGrp="1"/>
          </p:cNvSpPr>
          <p:nvPr>
            <p:ph type="title"/>
          </p:nvPr>
        </p:nvSpPr>
        <p:spPr>
          <a:xfrm>
            <a:off x="6550024" y="1051200"/>
            <a:ext cx="5004000" cy="948047"/>
          </a:xfrm>
        </p:spPr>
        <p:txBody>
          <a:bodyPr/>
          <a:lstStyle>
            <a:lvl1pPr>
              <a:defRPr>
                <a:solidFill>
                  <a:schemeClr val="bg1"/>
                </a:solidFill>
              </a:defRPr>
            </a:lvl1pPr>
          </a:lstStyle>
          <a:p>
            <a:r>
              <a:rPr lang="nl-NL"/>
              <a:t>Klik om de stijl te bewerken</a:t>
            </a:r>
            <a:endParaRPr lang="nl-NL" dirty="0"/>
          </a:p>
        </p:txBody>
      </p:sp>
      <p:sp>
        <p:nvSpPr>
          <p:cNvPr id="9" name="Tijdelijke aanduiding voor inhoud 8"/>
          <p:cNvSpPr>
            <a:spLocks noGrp="1"/>
          </p:cNvSpPr>
          <p:nvPr>
            <p:ph sz="quarter" idx="19"/>
          </p:nvPr>
        </p:nvSpPr>
        <p:spPr>
          <a:xfrm>
            <a:off x="635000" y="1066799"/>
            <a:ext cx="5003800" cy="5154613"/>
          </a:xfrm>
        </p:spPr>
        <p:txBody>
          <a:bodyPr/>
          <a:lstStyle/>
          <a:p>
            <a:pPr lvl="0"/>
            <a:r>
              <a:rPr lang="nl-NL"/>
              <a:t>Klik om de modelstijlen te bewerken</a:t>
            </a:r>
          </a:p>
        </p:txBody>
      </p:sp>
      <p:sp>
        <p:nvSpPr>
          <p:cNvPr id="7" name="Tijdelijke aanduiding voor datum 13"/>
          <p:cNvSpPr>
            <a:spLocks noGrp="1"/>
          </p:cNvSpPr>
          <p:nvPr>
            <p:ph type="dt" sz="half" idx="20"/>
          </p:nvPr>
        </p:nvSpPr>
        <p:spPr/>
        <p:txBody>
          <a:bodyPr/>
          <a:lstStyle>
            <a:lvl1pPr>
              <a:defRPr/>
            </a:lvl1pPr>
          </a:lstStyle>
          <a:p>
            <a:pPr>
              <a:defRPr/>
            </a:pPr>
            <a:fld id="{D6237462-DAC6-4EF5-AB43-73657AB35C80}" type="datetime1">
              <a:rPr lang="nl-NL"/>
              <a:pPr>
                <a:defRPr/>
              </a:pPr>
              <a:t>28-1-2026</a:t>
            </a:fld>
            <a:endParaRPr lang="nl-NL" dirty="0"/>
          </a:p>
        </p:txBody>
      </p:sp>
      <p:sp>
        <p:nvSpPr>
          <p:cNvPr id="8" name="Tijdelijke aanduiding voor voettekst 14"/>
          <p:cNvSpPr>
            <a:spLocks noGrp="1"/>
          </p:cNvSpPr>
          <p:nvPr>
            <p:ph type="ftr" sz="quarter" idx="21"/>
          </p:nvPr>
        </p:nvSpPr>
        <p:spPr/>
        <p:txBody>
          <a:bodyPr/>
          <a:lstStyle>
            <a:lvl1pPr>
              <a:defRPr/>
            </a:lvl1pPr>
          </a:lstStyle>
          <a:p>
            <a:pPr>
              <a:defRPr/>
            </a:pPr>
            <a:r>
              <a:rPr lang="nl-NL"/>
              <a:t>Inspectie van het Onderwijs</a:t>
            </a:r>
            <a:endParaRPr lang="nl-NL" dirty="0"/>
          </a:p>
        </p:txBody>
      </p:sp>
      <p:sp>
        <p:nvSpPr>
          <p:cNvPr id="11" name="Tijdelijke aanduiding voor dianummer 15"/>
          <p:cNvSpPr>
            <a:spLocks noGrp="1"/>
          </p:cNvSpPr>
          <p:nvPr>
            <p:ph type="sldNum" sz="quarter" idx="22"/>
          </p:nvPr>
        </p:nvSpPr>
        <p:spPr/>
        <p:txBody>
          <a:bodyPr/>
          <a:lstStyle>
            <a:lvl1pPr>
              <a:defRPr/>
            </a:lvl1pPr>
          </a:lstStyle>
          <a:p>
            <a:pPr>
              <a:defRPr/>
            </a:pPr>
            <a:fld id="{8345EE69-6CCE-4418-86DC-91B442605041}" type="slidenum">
              <a:rPr lang="nl-NL"/>
              <a:pPr>
                <a:defRPr/>
              </a:pPr>
              <a:t>‹nr.›</a:t>
            </a:fld>
            <a:endParaRPr lang="nl-NL" dirty="0"/>
          </a:p>
        </p:txBody>
      </p:sp>
    </p:spTree>
    <p:extLst>
      <p:ext uri="{BB962C8B-B14F-4D97-AF65-F5344CB8AC3E}">
        <p14:creationId xmlns:p14="http://schemas.microsoft.com/office/powerpoint/2010/main" val="33044886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Contact A">
    <p:spTree>
      <p:nvGrpSpPr>
        <p:cNvPr id="1" name=""/>
        <p:cNvGrpSpPr/>
        <p:nvPr/>
      </p:nvGrpSpPr>
      <p:grpSpPr>
        <a:xfrm>
          <a:off x="0" y="0"/>
          <a:ext cx="0" cy="0"/>
          <a:chOff x="0" y="0"/>
          <a:chExt cx="0" cy="0"/>
        </a:xfrm>
      </p:grpSpPr>
      <p:sp>
        <p:nvSpPr>
          <p:cNvPr id="9" name="Rechthoek 8"/>
          <p:cNvSpPr/>
          <p:nvPr userDrawn="1"/>
        </p:nvSpPr>
        <p:spPr>
          <a:xfrm>
            <a:off x="0" y="0"/>
            <a:ext cx="12192000" cy="3427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10" name="Afbeelding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635000" y="1875617"/>
            <a:ext cx="10923588" cy="1551796"/>
          </a:xfrm>
        </p:spPr>
        <p:txBody>
          <a:bodyPr anchor="ctr">
            <a:normAutofit/>
          </a:bodyPr>
          <a:lstStyle>
            <a:lvl1pPr>
              <a:defRPr sz="4800">
                <a:solidFill>
                  <a:schemeClr val="bg1"/>
                </a:solidFill>
              </a:defRPr>
            </a:lvl1pPr>
          </a:lstStyle>
          <a:p>
            <a:r>
              <a:rPr lang="nl-NL"/>
              <a:t>Klik om de stijl te bewerken</a:t>
            </a:r>
            <a:endParaRPr lang="nl-NL" dirty="0"/>
          </a:p>
        </p:txBody>
      </p:sp>
      <p:sp>
        <p:nvSpPr>
          <p:cNvPr id="18" name="Tijdelijke aanduiding voor tekst 13"/>
          <p:cNvSpPr>
            <a:spLocks noGrp="1"/>
          </p:cNvSpPr>
          <p:nvPr>
            <p:ph type="body" sz="quarter" idx="13"/>
          </p:nvPr>
        </p:nvSpPr>
        <p:spPr>
          <a:xfrm>
            <a:off x="5156753" y="3846022"/>
            <a:ext cx="4680000" cy="691884"/>
          </a:xfrm>
        </p:spPr>
        <p:txBody>
          <a:bodyPr numCol="1" spcCol="180000" anchor="ctr" anchorCtr="0"/>
          <a:lstStyle>
            <a:lvl1pPr marL="0" indent="0">
              <a:buNone/>
              <a:defRPr sz="2000" i="0">
                <a:solidFill>
                  <a:schemeClr val="tx2"/>
                </a:solidFill>
              </a:defRPr>
            </a:lvl1pPr>
          </a:lstStyle>
          <a:p>
            <a:pPr lvl="0"/>
            <a:r>
              <a:rPr lang="nl-NL"/>
              <a:t>Klik om de modelstijlen te bewerken</a:t>
            </a:r>
          </a:p>
        </p:txBody>
      </p:sp>
      <p:sp>
        <p:nvSpPr>
          <p:cNvPr id="19" name="Tijdelijke aanduiding voor tekst 13"/>
          <p:cNvSpPr>
            <a:spLocks noGrp="1"/>
          </p:cNvSpPr>
          <p:nvPr>
            <p:ph type="body" sz="quarter" idx="17"/>
          </p:nvPr>
        </p:nvSpPr>
        <p:spPr>
          <a:xfrm>
            <a:off x="5156753" y="4639509"/>
            <a:ext cx="4680000" cy="691884"/>
          </a:xfrm>
        </p:spPr>
        <p:txBody>
          <a:bodyPr numCol="1" spcCol="180000" anchor="ctr" anchorCtr="0"/>
          <a:lstStyle>
            <a:lvl1pPr marL="0" indent="0">
              <a:buNone/>
              <a:defRPr sz="2000" i="0">
                <a:solidFill>
                  <a:schemeClr val="tx2"/>
                </a:solidFill>
              </a:defRPr>
            </a:lvl1pPr>
          </a:lstStyle>
          <a:p>
            <a:pPr lvl="0"/>
            <a:r>
              <a:rPr lang="nl-NL"/>
              <a:t>Klik om de modelstijlen te bewerken</a:t>
            </a:r>
          </a:p>
        </p:txBody>
      </p:sp>
      <p:sp>
        <p:nvSpPr>
          <p:cNvPr id="20" name="Tijdelijke aanduiding voor tekst 13"/>
          <p:cNvSpPr>
            <a:spLocks noGrp="1"/>
          </p:cNvSpPr>
          <p:nvPr>
            <p:ph type="body" sz="quarter" idx="18"/>
          </p:nvPr>
        </p:nvSpPr>
        <p:spPr>
          <a:xfrm>
            <a:off x="5156753" y="5405528"/>
            <a:ext cx="4680000" cy="691884"/>
          </a:xfrm>
        </p:spPr>
        <p:txBody>
          <a:bodyPr numCol="1" spcCol="180000" anchor="ctr" anchorCtr="0"/>
          <a:lstStyle>
            <a:lvl1pPr marL="0" indent="0">
              <a:buNone/>
              <a:defRPr sz="2000" i="0">
                <a:solidFill>
                  <a:schemeClr val="tx2"/>
                </a:solidFill>
              </a:defRPr>
            </a:lvl1pPr>
          </a:lstStyle>
          <a:p>
            <a:pPr lvl="0"/>
            <a:r>
              <a:rPr lang="nl-NL"/>
              <a:t>Klik om de modelstijlen te bewerken</a:t>
            </a:r>
          </a:p>
        </p:txBody>
      </p:sp>
      <p:sp>
        <p:nvSpPr>
          <p:cNvPr id="21" name="Tijdelijke aanduiding voor afbeelding 3"/>
          <p:cNvSpPr>
            <a:spLocks noGrp="1" noChangeAspect="1"/>
          </p:cNvSpPr>
          <p:nvPr>
            <p:ph type="pic" sz="quarter" idx="19"/>
          </p:nvPr>
        </p:nvSpPr>
        <p:spPr>
          <a:xfrm>
            <a:off x="4544781" y="3921366"/>
            <a:ext cx="541203" cy="540000"/>
          </a:xfrm>
          <a:blipFill>
            <a:blip r:embed="rId3"/>
            <a:stretch>
              <a:fillRect/>
            </a:stretch>
          </a:blipFill>
        </p:spPr>
        <p:txBody>
          <a:bodyPr/>
          <a:lstStyle>
            <a:lvl1pPr marL="0" indent="0" algn="ctr">
              <a:buNone/>
              <a:defRPr sz="100">
                <a:solidFill>
                  <a:schemeClr val="bg1"/>
                </a:solidFill>
              </a:defRPr>
            </a:lvl1pPr>
          </a:lstStyle>
          <a:p>
            <a:pPr lvl="0"/>
            <a:r>
              <a:rPr lang="nl-NL" noProof="0"/>
              <a:t>Klik op het pictogram als u een afbeelding wilt toevoegen</a:t>
            </a:r>
            <a:endParaRPr lang="nl-NL" noProof="0" dirty="0"/>
          </a:p>
        </p:txBody>
      </p:sp>
      <p:sp>
        <p:nvSpPr>
          <p:cNvPr id="22" name="Tijdelijke aanduiding voor afbeelding 3"/>
          <p:cNvSpPr>
            <a:spLocks noGrp="1" noChangeAspect="1"/>
          </p:cNvSpPr>
          <p:nvPr>
            <p:ph type="pic" sz="quarter" idx="20"/>
          </p:nvPr>
        </p:nvSpPr>
        <p:spPr>
          <a:xfrm>
            <a:off x="4544781" y="4707382"/>
            <a:ext cx="541203" cy="540000"/>
          </a:xfrm>
          <a:blipFill>
            <a:blip r:embed="rId4"/>
            <a:stretch>
              <a:fillRect/>
            </a:stretch>
          </a:blipFill>
        </p:spPr>
        <p:txBody>
          <a:bodyPr/>
          <a:lstStyle>
            <a:lvl1pPr marL="0" indent="0" algn="ctr">
              <a:buNone/>
              <a:defRPr sz="100">
                <a:solidFill>
                  <a:schemeClr val="bg1"/>
                </a:solidFill>
              </a:defRPr>
            </a:lvl1pPr>
          </a:lstStyle>
          <a:p>
            <a:pPr lvl="0"/>
            <a:r>
              <a:rPr lang="nl-NL" noProof="0"/>
              <a:t>Klik op het pictogram als u een afbeelding wilt toevoegen</a:t>
            </a:r>
            <a:endParaRPr lang="nl-NL" noProof="0" dirty="0"/>
          </a:p>
        </p:txBody>
      </p:sp>
      <p:sp>
        <p:nvSpPr>
          <p:cNvPr id="23" name="Tijdelijke aanduiding voor afbeelding 3"/>
          <p:cNvSpPr>
            <a:spLocks noGrp="1" noChangeAspect="1"/>
          </p:cNvSpPr>
          <p:nvPr>
            <p:ph type="pic" sz="quarter" idx="21"/>
          </p:nvPr>
        </p:nvSpPr>
        <p:spPr>
          <a:xfrm>
            <a:off x="4544781" y="5480872"/>
            <a:ext cx="541203" cy="540000"/>
          </a:xfrm>
          <a:blipFill>
            <a:blip r:embed="rId5"/>
            <a:stretch>
              <a:fillRect/>
            </a:stretch>
          </a:blipFill>
        </p:spPr>
        <p:txBody>
          <a:bodyPr/>
          <a:lstStyle>
            <a:lvl1pPr marL="0" indent="0" algn="ctr">
              <a:buNone/>
              <a:defRPr sz="100">
                <a:solidFill>
                  <a:schemeClr val="bg1"/>
                </a:solidFill>
              </a:defRPr>
            </a:lvl1pPr>
          </a:lstStyle>
          <a:p>
            <a:pPr lvl="0"/>
            <a:r>
              <a:rPr lang="nl-NL" noProof="0"/>
              <a:t>Klik op het pictogram als u een afbeelding wilt toevoegen</a:t>
            </a:r>
            <a:endParaRPr lang="nl-NL" noProof="0" dirty="0"/>
          </a:p>
        </p:txBody>
      </p:sp>
      <p:sp>
        <p:nvSpPr>
          <p:cNvPr id="11" name="Tijdelijke aanduiding voor datum 6"/>
          <p:cNvSpPr>
            <a:spLocks noGrp="1"/>
          </p:cNvSpPr>
          <p:nvPr>
            <p:ph type="dt" sz="half" idx="22"/>
          </p:nvPr>
        </p:nvSpPr>
        <p:spPr/>
        <p:txBody>
          <a:bodyPr/>
          <a:lstStyle>
            <a:lvl1pPr>
              <a:defRPr/>
            </a:lvl1pPr>
          </a:lstStyle>
          <a:p>
            <a:pPr>
              <a:defRPr/>
            </a:pPr>
            <a:fld id="{6F169F13-0371-4EF0-BEDE-558189EA1A18}" type="datetime1">
              <a:rPr lang="nl-NL"/>
              <a:pPr>
                <a:defRPr/>
              </a:pPr>
              <a:t>28-1-2026</a:t>
            </a:fld>
            <a:endParaRPr lang="nl-NL" dirty="0"/>
          </a:p>
        </p:txBody>
      </p:sp>
      <p:sp>
        <p:nvSpPr>
          <p:cNvPr id="12" name="Tijdelijke aanduiding voor voettekst 7"/>
          <p:cNvSpPr>
            <a:spLocks noGrp="1"/>
          </p:cNvSpPr>
          <p:nvPr>
            <p:ph type="ftr" sz="quarter" idx="23"/>
          </p:nvPr>
        </p:nvSpPr>
        <p:spPr/>
        <p:txBody>
          <a:bodyPr/>
          <a:lstStyle>
            <a:lvl1pPr>
              <a:defRPr/>
            </a:lvl1pPr>
          </a:lstStyle>
          <a:p>
            <a:pPr>
              <a:defRPr/>
            </a:pPr>
            <a:r>
              <a:rPr lang="nl-NL"/>
              <a:t>Inspectie van het Onderwijs</a:t>
            </a:r>
            <a:endParaRPr lang="nl-NL" dirty="0"/>
          </a:p>
        </p:txBody>
      </p:sp>
      <p:sp>
        <p:nvSpPr>
          <p:cNvPr id="13" name="Tijdelijke aanduiding voor dianummer 8"/>
          <p:cNvSpPr>
            <a:spLocks noGrp="1"/>
          </p:cNvSpPr>
          <p:nvPr>
            <p:ph type="sldNum" sz="quarter" idx="24"/>
          </p:nvPr>
        </p:nvSpPr>
        <p:spPr/>
        <p:txBody>
          <a:bodyPr/>
          <a:lstStyle>
            <a:lvl1pPr>
              <a:defRPr/>
            </a:lvl1pPr>
          </a:lstStyle>
          <a:p>
            <a:pPr>
              <a:defRPr/>
            </a:pPr>
            <a:fld id="{9A4D1B65-F59F-4933-B2ED-B27B5357C3CC}" type="slidenum">
              <a:rPr lang="nl-NL"/>
              <a:pPr>
                <a:defRPr/>
              </a:pPr>
              <a:t>‹nr.›</a:t>
            </a:fld>
            <a:endParaRPr lang="nl-NL" dirty="0"/>
          </a:p>
        </p:txBody>
      </p:sp>
    </p:spTree>
    <p:extLst>
      <p:ext uri="{BB962C8B-B14F-4D97-AF65-F5344CB8AC3E}">
        <p14:creationId xmlns:p14="http://schemas.microsoft.com/office/powerpoint/2010/main" val="255781565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Contact B">
    <p:spTree>
      <p:nvGrpSpPr>
        <p:cNvPr id="1" name=""/>
        <p:cNvGrpSpPr/>
        <p:nvPr/>
      </p:nvGrpSpPr>
      <p:grpSpPr>
        <a:xfrm>
          <a:off x="0" y="0"/>
          <a:ext cx="0" cy="0"/>
          <a:chOff x="0" y="0"/>
          <a:chExt cx="0" cy="0"/>
        </a:xfrm>
      </p:grpSpPr>
      <p:sp>
        <p:nvSpPr>
          <p:cNvPr id="9" name="Rechthoek 8"/>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10" name="Afbeelding 8"/>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635000" y="2565400"/>
            <a:ext cx="5003800" cy="1727200"/>
          </a:xfrm>
        </p:spPr>
        <p:txBody>
          <a:bodyPr anchor="ctr">
            <a:normAutofit/>
          </a:bodyPr>
          <a:lstStyle>
            <a:lvl1pPr>
              <a:defRPr sz="4800">
                <a:solidFill>
                  <a:schemeClr val="bg1"/>
                </a:solidFill>
              </a:defRPr>
            </a:lvl1pPr>
          </a:lstStyle>
          <a:p>
            <a:r>
              <a:rPr lang="nl-NL"/>
              <a:t>Klik om de stijl te bewerken</a:t>
            </a:r>
            <a:endParaRPr lang="nl-NL" dirty="0"/>
          </a:p>
        </p:txBody>
      </p:sp>
      <p:sp>
        <p:nvSpPr>
          <p:cNvPr id="18" name="Tijdelijke aanduiding voor tekst 13"/>
          <p:cNvSpPr>
            <a:spLocks noGrp="1"/>
          </p:cNvSpPr>
          <p:nvPr>
            <p:ph type="body" sz="quarter" idx="13"/>
          </p:nvPr>
        </p:nvSpPr>
        <p:spPr>
          <a:xfrm>
            <a:off x="7176285" y="2286000"/>
            <a:ext cx="4382303" cy="691884"/>
          </a:xfrm>
        </p:spPr>
        <p:txBody>
          <a:bodyPr numCol="1" spcCol="180000" anchor="ctr" anchorCtr="0"/>
          <a:lstStyle>
            <a:lvl1pPr marL="0" indent="0">
              <a:buNone/>
              <a:defRPr sz="2000" i="0">
                <a:solidFill>
                  <a:schemeClr val="tx2"/>
                </a:solidFill>
              </a:defRPr>
            </a:lvl1pPr>
          </a:lstStyle>
          <a:p>
            <a:pPr lvl="0"/>
            <a:r>
              <a:rPr lang="nl-NL"/>
              <a:t>Klik om de modelstijlen te bewerken</a:t>
            </a:r>
          </a:p>
        </p:txBody>
      </p:sp>
      <p:sp>
        <p:nvSpPr>
          <p:cNvPr id="19" name="Tijdelijke aanduiding voor tekst 13"/>
          <p:cNvSpPr>
            <a:spLocks noGrp="1"/>
          </p:cNvSpPr>
          <p:nvPr>
            <p:ph type="body" sz="quarter" idx="17"/>
          </p:nvPr>
        </p:nvSpPr>
        <p:spPr>
          <a:xfrm>
            <a:off x="7176285" y="3079487"/>
            <a:ext cx="4382303" cy="691884"/>
          </a:xfrm>
        </p:spPr>
        <p:txBody>
          <a:bodyPr numCol="1" spcCol="180000" anchor="ctr" anchorCtr="0"/>
          <a:lstStyle>
            <a:lvl1pPr marL="0" indent="0">
              <a:buNone/>
              <a:defRPr sz="2000" i="0">
                <a:solidFill>
                  <a:schemeClr val="tx2"/>
                </a:solidFill>
              </a:defRPr>
            </a:lvl1pPr>
          </a:lstStyle>
          <a:p>
            <a:pPr lvl="0"/>
            <a:r>
              <a:rPr lang="nl-NL"/>
              <a:t>Klik om de modelstijlen te bewerken</a:t>
            </a:r>
          </a:p>
        </p:txBody>
      </p:sp>
      <p:sp>
        <p:nvSpPr>
          <p:cNvPr id="20" name="Tijdelijke aanduiding voor tekst 13"/>
          <p:cNvSpPr>
            <a:spLocks noGrp="1"/>
          </p:cNvSpPr>
          <p:nvPr>
            <p:ph type="body" sz="quarter" idx="18"/>
          </p:nvPr>
        </p:nvSpPr>
        <p:spPr>
          <a:xfrm>
            <a:off x="7176285" y="3845506"/>
            <a:ext cx="4382303" cy="691884"/>
          </a:xfrm>
        </p:spPr>
        <p:txBody>
          <a:bodyPr numCol="1" spcCol="180000" anchor="ctr" anchorCtr="0"/>
          <a:lstStyle>
            <a:lvl1pPr marL="0" indent="0">
              <a:buNone/>
              <a:defRPr sz="2000" i="0">
                <a:solidFill>
                  <a:schemeClr val="tx2"/>
                </a:solidFill>
              </a:defRPr>
            </a:lvl1pPr>
          </a:lstStyle>
          <a:p>
            <a:pPr lvl="0"/>
            <a:r>
              <a:rPr lang="nl-NL"/>
              <a:t>Klik om de modelstijlen te bewerken</a:t>
            </a:r>
          </a:p>
        </p:txBody>
      </p:sp>
      <p:sp>
        <p:nvSpPr>
          <p:cNvPr id="21" name="Tijdelijke aanduiding voor afbeelding 3"/>
          <p:cNvSpPr>
            <a:spLocks noGrp="1" noChangeAspect="1"/>
          </p:cNvSpPr>
          <p:nvPr>
            <p:ph type="pic" sz="quarter" idx="19"/>
          </p:nvPr>
        </p:nvSpPr>
        <p:spPr>
          <a:xfrm>
            <a:off x="6564313" y="2361344"/>
            <a:ext cx="541203" cy="540000"/>
          </a:xfrm>
          <a:blipFill>
            <a:blip r:embed="rId3"/>
            <a:stretch>
              <a:fillRect/>
            </a:stretch>
          </a:blipFill>
        </p:spPr>
        <p:txBody>
          <a:bodyPr/>
          <a:lstStyle>
            <a:lvl1pPr marL="0" indent="0" algn="ctr">
              <a:buNone/>
              <a:defRPr sz="100">
                <a:solidFill>
                  <a:schemeClr val="bg1"/>
                </a:solidFill>
              </a:defRPr>
            </a:lvl1pPr>
          </a:lstStyle>
          <a:p>
            <a:pPr lvl="0"/>
            <a:r>
              <a:rPr lang="nl-NL" noProof="0"/>
              <a:t>Klik op het pictogram als u een afbeelding wilt toevoegen</a:t>
            </a:r>
            <a:endParaRPr lang="nl-NL" noProof="0" dirty="0"/>
          </a:p>
        </p:txBody>
      </p:sp>
      <p:sp>
        <p:nvSpPr>
          <p:cNvPr id="22" name="Tijdelijke aanduiding voor afbeelding 3"/>
          <p:cNvSpPr>
            <a:spLocks noGrp="1" noChangeAspect="1"/>
          </p:cNvSpPr>
          <p:nvPr>
            <p:ph type="pic" sz="quarter" idx="20"/>
          </p:nvPr>
        </p:nvSpPr>
        <p:spPr>
          <a:xfrm>
            <a:off x="6564313" y="3147360"/>
            <a:ext cx="541203" cy="540000"/>
          </a:xfrm>
          <a:blipFill>
            <a:blip r:embed="rId4"/>
            <a:stretch>
              <a:fillRect/>
            </a:stretch>
          </a:blipFill>
        </p:spPr>
        <p:txBody>
          <a:bodyPr/>
          <a:lstStyle>
            <a:lvl1pPr marL="0" indent="0" algn="ctr">
              <a:buNone/>
              <a:defRPr sz="100">
                <a:solidFill>
                  <a:schemeClr val="bg1"/>
                </a:solidFill>
              </a:defRPr>
            </a:lvl1pPr>
          </a:lstStyle>
          <a:p>
            <a:pPr lvl="0"/>
            <a:r>
              <a:rPr lang="nl-NL" noProof="0"/>
              <a:t>Klik op het pictogram als u een afbeelding wilt toevoegen</a:t>
            </a:r>
            <a:endParaRPr lang="nl-NL" noProof="0" dirty="0"/>
          </a:p>
        </p:txBody>
      </p:sp>
      <p:sp>
        <p:nvSpPr>
          <p:cNvPr id="23" name="Tijdelijke aanduiding voor afbeelding 3"/>
          <p:cNvSpPr>
            <a:spLocks noGrp="1" noChangeAspect="1"/>
          </p:cNvSpPr>
          <p:nvPr>
            <p:ph type="pic" sz="quarter" idx="21"/>
          </p:nvPr>
        </p:nvSpPr>
        <p:spPr>
          <a:xfrm>
            <a:off x="6564313" y="3920850"/>
            <a:ext cx="541203" cy="540000"/>
          </a:xfrm>
          <a:blipFill>
            <a:blip r:embed="rId5"/>
            <a:stretch>
              <a:fillRect/>
            </a:stretch>
          </a:blipFill>
        </p:spPr>
        <p:txBody>
          <a:bodyPr/>
          <a:lstStyle>
            <a:lvl1pPr marL="0" indent="0" algn="ctr">
              <a:buNone/>
              <a:defRPr sz="100">
                <a:solidFill>
                  <a:schemeClr val="bg1"/>
                </a:solidFill>
              </a:defRPr>
            </a:lvl1pPr>
          </a:lstStyle>
          <a:p>
            <a:pPr lvl="0"/>
            <a:r>
              <a:rPr lang="nl-NL" noProof="0"/>
              <a:t>Klik op het pictogram als u een afbeelding wilt toevoegen</a:t>
            </a:r>
            <a:endParaRPr lang="nl-NL" noProof="0" dirty="0"/>
          </a:p>
        </p:txBody>
      </p:sp>
      <p:sp>
        <p:nvSpPr>
          <p:cNvPr id="11" name="Tijdelijke aanduiding voor datum 6"/>
          <p:cNvSpPr>
            <a:spLocks noGrp="1"/>
          </p:cNvSpPr>
          <p:nvPr>
            <p:ph type="dt" sz="half" idx="22"/>
          </p:nvPr>
        </p:nvSpPr>
        <p:spPr/>
        <p:txBody>
          <a:bodyPr/>
          <a:lstStyle>
            <a:lvl1pPr>
              <a:defRPr/>
            </a:lvl1pPr>
          </a:lstStyle>
          <a:p>
            <a:pPr>
              <a:defRPr/>
            </a:pPr>
            <a:fld id="{B90DB9DF-A0B8-4ACB-8796-F54B15DC2E8E}" type="datetime1">
              <a:rPr lang="nl-NL"/>
              <a:pPr>
                <a:defRPr/>
              </a:pPr>
              <a:t>28-1-2026</a:t>
            </a:fld>
            <a:endParaRPr lang="nl-NL" dirty="0"/>
          </a:p>
        </p:txBody>
      </p:sp>
      <p:sp>
        <p:nvSpPr>
          <p:cNvPr id="12" name="Tijdelijke aanduiding voor voettekst 7"/>
          <p:cNvSpPr>
            <a:spLocks noGrp="1"/>
          </p:cNvSpPr>
          <p:nvPr>
            <p:ph type="ftr" sz="quarter" idx="23"/>
          </p:nvPr>
        </p:nvSpPr>
        <p:spPr/>
        <p:txBody>
          <a:bodyPr/>
          <a:lstStyle>
            <a:lvl1pPr>
              <a:defRPr/>
            </a:lvl1pPr>
          </a:lstStyle>
          <a:p>
            <a:pPr>
              <a:defRPr/>
            </a:pPr>
            <a:r>
              <a:rPr lang="nl-NL"/>
              <a:t>Inspectie van het Onderwijs</a:t>
            </a:r>
            <a:endParaRPr lang="nl-NL" dirty="0"/>
          </a:p>
        </p:txBody>
      </p:sp>
      <p:sp>
        <p:nvSpPr>
          <p:cNvPr id="13" name="Tijdelijke aanduiding voor dianummer 8"/>
          <p:cNvSpPr>
            <a:spLocks noGrp="1"/>
          </p:cNvSpPr>
          <p:nvPr>
            <p:ph type="sldNum" sz="quarter" idx="24"/>
          </p:nvPr>
        </p:nvSpPr>
        <p:spPr/>
        <p:txBody>
          <a:bodyPr/>
          <a:lstStyle>
            <a:lvl1pPr>
              <a:defRPr/>
            </a:lvl1pPr>
          </a:lstStyle>
          <a:p>
            <a:pPr>
              <a:defRPr/>
            </a:pPr>
            <a:fld id="{3F5F82DF-635C-4B41-B00F-FE5D77433049}" type="slidenum">
              <a:rPr lang="nl-NL"/>
              <a:pPr>
                <a:defRPr/>
              </a:pPr>
              <a:t>‹nr.›</a:t>
            </a:fld>
            <a:endParaRPr lang="nl-NL" dirty="0"/>
          </a:p>
        </p:txBody>
      </p:sp>
    </p:spTree>
    <p:extLst>
      <p:ext uri="{BB962C8B-B14F-4D97-AF65-F5344CB8AC3E}">
        <p14:creationId xmlns:p14="http://schemas.microsoft.com/office/powerpoint/2010/main" val="353054484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act C">
    <p:bg>
      <p:bgPr>
        <a:solidFill>
          <a:schemeClr val="bg2"/>
        </a:solidFill>
        <a:effectLst/>
      </p:bgPr>
    </p:bg>
    <p:spTree>
      <p:nvGrpSpPr>
        <p:cNvPr id="1" name=""/>
        <p:cNvGrpSpPr/>
        <p:nvPr/>
      </p:nvGrpSpPr>
      <p:grpSpPr>
        <a:xfrm>
          <a:off x="0" y="0"/>
          <a:ext cx="0" cy="0"/>
          <a:chOff x="0" y="0"/>
          <a:chExt cx="0" cy="0"/>
        </a:xfrm>
      </p:grpSpPr>
      <p:pic>
        <p:nvPicPr>
          <p:cNvPr id="9" name="Afbeelding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635000" y="1875617"/>
            <a:ext cx="10923588" cy="1551795"/>
          </a:xfrm>
        </p:spPr>
        <p:txBody>
          <a:bodyPr anchor="ctr">
            <a:normAutofit/>
          </a:bodyPr>
          <a:lstStyle>
            <a:lvl1pPr>
              <a:defRPr sz="4800">
                <a:solidFill>
                  <a:schemeClr val="tx1"/>
                </a:solidFill>
              </a:defRPr>
            </a:lvl1pPr>
          </a:lstStyle>
          <a:p>
            <a:r>
              <a:rPr lang="nl-NL"/>
              <a:t>Klik om de stijl te bewerken</a:t>
            </a:r>
            <a:endParaRPr lang="nl-NL" dirty="0"/>
          </a:p>
        </p:txBody>
      </p:sp>
      <p:sp>
        <p:nvSpPr>
          <p:cNvPr id="18" name="Tijdelijke aanduiding voor tekst 13"/>
          <p:cNvSpPr>
            <a:spLocks noGrp="1"/>
          </p:cNvSpPr>
          <p:nvPr>
            <p:ph type="body" sz="quarter" idx="13"/>
          </p:nvPr>
        </p:nvSpPr>
        <p:spPr>
          <a:xfrm>
            <a:off x="4224313" y="3846022"/>
            <a:ext cx="4680000" cy="691884"/>
          </a:xfrm>
        </p:spPr>
        <p:txBody>
          <a:bodyPr numCol="1" spcCol="180000" anchor="ctr" anchorCtr="0"/>
          <a:lstStyle>
            <a:lvl1pPr marL="0" indent="0">
              <a:buNone/>
              <a:defRPr sz="2000" i="0">
                <a:solidFill>
                  <a:schemeClr val="tx2"/>
                </a:solidFill>
              </a:defRPr>
            </a:lvl1pPr>
          </a:lstStyle>
          <a:p>
            <a:pPr lvl="0"/>
            <a:r>
              <a:rPr lang="nl-NL"/>
              <a:t>Klik om de modelstijlen te bewerken</a:t>
            </a:r>
          </a:p>
        </p:txBody>
      </p:sp>
      <p:sp>
        <p:nvSpPr>
          <p:cNvPr id="19" name="Tijdelijke aanduiding voor tekst 13"/>
          <p:cNvSpPr>
            <a:spLocks noGrp="1"/>
          </p:cNvSpPr>
          <p:nvPr>
            <p:ph type="body" sz="quarter" idx="17"/>
          </p:nvPr>
        </p:nvSpPr>
        <p:spPr>
          <a:xfrm>
            <a:off x="4224313" y="4639509"/>
            <a:ext cx="4680000" cy="691884"/>
          </a:xfrm>
        </p:spPr>
        <p:txBody>
          <a:bodyPr numCol="1" spcCol="180000" anchor="ctr" anchorCtr="0"/>
          <a:lstStyle>
            <a:lvl1pPr marL="0" indent="0">
              <a:buNone/>
              <a:defRPr sz="2000" i="0">
                <a:solidFill>
                  <a:schemeClr val="tx2"/>
                </a:solidFill>
              </a:defRPr>
            </a:lvl1pPr>
          </a:lstStyle>
          <a:p>
            <a:pPr lvl="0"/>
            <a:r>
              <a:rPr lang="nl-NL"/>
              <a:t>Klik om de modelstijlen te bewerken</a:t>
            </a:r>
          </a:p>
        </p:txBody>
      </p:sp>
      <p:sp>
        <p:nvSpPr>
          <p:cNvPr id="20" name="Tijdelijke aanduiding voor tekst 13"/>
          <p:cNvSpPr>
            <a:spLocks noGrp="1"/>
          </p:cNvSpPr>
          <p:nvPr>
            <p:ph type="body" sz="quarter" idx="18"/>
          </p:nvPr>
        </p:nvSpPr>
        <p:spPr>
          <a:xfrm>
            <a:off x="4224313" y="5405528"/>
            <a:ext cx="4680000" cy="691884"/>
          </a:xfrm>
        </p:spPr>
        <p:txBody>
          <a:bodyPr numCol="1" spcCol="180000" anchor="ctr" anchorCtr="0"/>
          <a:lstStyle>
            <a:lvl1pPr marL="0" indent="0">
              <a:buNone/>
              <a:defRPr sz="2000" i="0">
                <a:solidFill>
                  <a:schemeClr val="tx2"/>
                </a:solidFill>
              </a:defRPr>
            </a:lvl1pPr>
          </a:lstStyle>
          <a:p>
            <a:pPr lvl="0"/>
            <a:r>
              <a:rPr lang="nl-NL"/>
              <a:t>Klik om de modelstijlen te bewerken</a:t>
            </a:r>
          </a:p>
        </p:txBody>
      </p:sp>
      <p:sp>
        <p:nvSpPr>
          <p:cNvPr id="21" name="Tijdelijke aanduiding voor afbeelding 3"/>
          <p:cNvSpPr>
            <a:spLocks noGrp="1" noChangeAspect="1"/>
          </p:cNvSpPr>
          <p:nvPr>
            <p:ph type="pic" sz="quarter" idx="19"/>
          </p:nvPr>
        </p:nvSpPr>
        <p:spPr>
          <a:xfrm>
            <a:off x="3612341" y="3921366"/>
            <a:ext cx="541203" cy="540000"/>
          </a:xfrm>
          <a:blipFill>
            <a:blip r:embed="rId4"/>
            <a:stretch>
              <a:fillRect/>
            </a:stretch>
          </a:blipFill>
        </p:spPr>
        <p:txBody>
          <a:bodyPr/>
          <a:lstStyle>
            <a:lvl1pPr marL="0" indent="0" algn="ctr">
              <a:buNone/>
              <a:defRPr sz="100">
                <a:solidFill>
                  <a:schemeClr val="bg1"/>
                </a:solidFill>
              </a:defRPr>
            </a:lvl1pPr>
          </a:lstStyle>
          <a:p>
            <a:pPr lvl="0"/>
            <a:r>
              <a:rPr lang="nl-NL" noProof="0"/>
              <a:t>Klik op het pictogram als u een afbeelding wilt toevoegen</a:t>
            </a:r>
            <a:endParaRPr lang="nl-NL" noProof="0" dirty="0"/>
          </a:p>
        </p:txBody>
      </p:sp>
      <p:sp>
        <p:nvSpPr>
          <p:cNvPr id="22" name="Tijdelijke aanduiding voor afbeelding 3"/>
          <p:cNvSpPr>
            <a:spLocks noGrp="1" noChangeAspect="1"/>
          </p:cNvSpPr>
          <p:nvPr>
            <p:ph type="pic" sz="quarter" idx="20"/>
          </p:nvPr>
        </p:nvSpPr>
        <p:spPr>
          <a:xfrm>
            <a:off x="3612341" y="4707382"/>
            <a:ext cx="541203" cy="540000"/>
          </a:xfrm>
          <a:blipFill>
            <a:blip r:embed="rId5"/>
            <a:stretch>
              <a:fillRect/>
            </a:stretch>
          </a:blipFill>
        </p:spPr>
        <p:txBody>
          <a:bodyPr/>
          <a:lstStyle>
            <a:lvl1pPr marL="0" indent="0" algn="ctr">
              <a:buNone/>
              <a:defRPr sz="100">
                <a:solidFill>
                  <a:schemeClr val="bg1"/>
                </a:solidFill>
              </a:defRPr>
            </a:lvl1pPr>
          </a:lstStyle>
          <a:p>
            <a:pPr lvl="0"/>
            <a:r>
              <a:rPr lang="nl-NL" noProof="0"/>
              <a:t>Klik op het pictogram als u een afbeelding wilt toevoegen</a:t>
            </a:r>
            <a:endParaRPr lang="nl-NL" noProof="0" dirty="0"/>
          </a:p>
        </p:txBody>
      </p:sp>
      <p:sp>
        <p:nvSpPr>
          <p:cNvPr id="23" name="Tijdelijke aanduiding voor afbeelding 3"/>
          <p:cNvSpPr>
            <a:spLocks noGrp="1" noChangeAspect="1"/>
          </p:cNvSpPr>
          <p:nvPr>
            <p:ph type="pic" sz="quarter" idx="21"/>
          </p:nvPr>
        </p:nvSpPr>
        <p:spPr>
          <a:xfrm>
            <a:off x="3612341" y="5480872"/>
            <a:ext cx="541203" cy="540000"/>
          </a:xfrm>
          <a:blipFill>
            <a:blip r:embed="rId6"/>
            <a:stretch>
              <a:fillRect/>
            </a:stretch>
          </a:blipFill>
        </p:spPr>
        <p:txBody>
          <a:bodyPr/>
          <a:lstStyle>
            <a:lvl1pPr marL="0" indent="0" algn="ctr">
              <a:buNone/>
              <a:defRPr sz="100">
                <a:solidFill>
                  <a:schemeClr val="bg1"/>
                </a:solidFill>
              </a:defRPr>
            </a:lvl1pPr>
          </a:lstStyle>
          <a:p>
            <a:pPr lvl="0"/>
            <a:r>
              <a:rPr lang="nl-NL" noProof="0"/>
              <a:t>Klik op het pictogram als u een afbeelding wilt toevoegen</a:t>
            </a:r>
            <a:endParaRPr lang="nl-NL" noProof="0" dirty="0"/>
          </a:p>
        </p:txBody>
      </p:sp>
      <p:sp>
        <p:nvSpPr>
          <p:cNvPr id="10" name="Tijdelijke aanduiding voor datum 5"/>
          <p:cNvSpPr>
            <a:spLocks noGrp="1"/>
          </p:cNvSpPr>
          <p:nvPr>
            <p:ph type="dt" sz="half" idx="22"/>
          </p:nvPr>
        </p:nvSpPr>
        <p:spPr/>
        <p:txBody>
          <a:bodyPr/>
          <a:lstStyle>
            <a:lvl1pPr>
              <a:defRPr>
                <a:solidFill>
                  <a:schemeClr val="tx2"/>
                </a:solidFill>
              </a:defRPr>
            </a:lvl1pPr>
          </a:lstStyle>
          <a:p>
            <a:pPr>
              <a:defRPr/>
            </a:pPr>
            <a:fld id="{9E492217-2B7D-4BDE-99E6-253E5561BCE0}" type="datetime1">
              <a:rPr lang="nl-NL"/>
              <a:pPr>
                <a:defRPr/>
              </a:pPr>
              <a:t>28-1-2026</a:t>
            </a:fld>
            <a:endParaRPr lang="nl-NL" dirty="0"/>
          </a:p>
        </p:txBody>
      </p:sp>
      <p:sp>
        <p:nvSpPr>
          <p:cNvPr id="11" name="Tijdelijke aanduiding voor voettekst 6"/>
          <p:cNvSpPr>
            <a:spLocks noGrp="1"/>
          </p:cNvSpPr>
          <p:nvPr>
            <p:ph type="ftr" sz="quarter" idx="23"/>
          </p:nvPr>
        </p:nvSpPr>
        <p:spPr/>
        <p:txBody>
          <a:bodyPr/>
          <a:lstStyle>
            <a:lvl1pPr>
              <a:defRPr>
                <a:solidFill>
                  <a:schemeClr val="tx2"/>
                </a:solidFill>
              </a:defRPr>
            </a:lvl1pPr>
          </a:lstStyle>
          <a:p>
            <a:pPr>
              <a:defRPr/>
            </a:pPr>
            <a:r>
              <a:rPr lang="nl-NL"/>
              <a:t>Inspectie van het Onderwijs</a:t>
            </a:r>
            <a:endParaRPr lang="nl-NL" dirty="0"/>
          </a:p>
        </p:txBody>
      </p:sp>
      <p:sp>
        <p:nvSpPr>
          <p:cNvPr id="12" name="Tijdelijke aanduiding voor dianummer 7"/>
          <p:cNvSpPr>
            <a:spLocks noGrp="1"/>
          </p:cNvSpPr>
          <p:nvPr>
            <p:ph type="sldNum" sz="quarter" idx="24"/>
          </p:nvPr>
        </p:nvSpPr>
        <p:spPr/>
        <p:txBody>
          <a:bodyPr/>
          <a:lstStyle>
            <a:lvl1pPr>
              <a:defRPr>
                <a:solidFill>
                  <a:schemeClr val="tx2"/>
                </a:solidFill>
              </a:defRPr>
            </a:lvl1pPr>
          </a:lstStyle>
          <a:p>
            <a:pPr>
              <a:defRPr/>
            </a:pPr>
            <a:fld id="{C4C48D2C-6495-45F4-8759-8E14810C7D4B}" type="slidenum">
              <a:rPr lang="nl-NL"/>
              <a:pPr>
                <a:defRPr/>
              </a:pPr>
              <a:t>‹nr.›</a:t>
            </a:fld>
            <a:endParaRPr lang="nl-NL" dirty="0"/>
          </a:p>
        </p:txBody>
      </p:sp>
    </p:spTree>
    <p:extLst>
      <p:ext uri="{BB962C8B-B14F-4D97-AF65-F5344CB8AC3E}">
        <p14:creationId xmlns:p14="http://schemas.microsoft.com/office/powerpoint/2010/main" val="128436496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eldia afbeelding horizontaal">
    <p:bg>
      <p:bgPr>
        <a:solidFill>
          <a:schemeClr val="bg2"/>
        </a:solidFill>
        <a:effectLst/>
      </p:bgPr>
    </p:bg>
    <p:spTree>
      <p:nvGrpSpPr>
        <p:cNvPr id="1" name=""/>
        <p:cNvGrpSpPr/>
        <p:nvPr/>
      </p:nvGrpSpPr>
      <p:grpSpPr>
        <a:xfrm>
          <a:off x="0" y="0"/>
          <a:ext cx="0" cy="0"/>
          <a:chOff x="0" y="0"/>
          <a:chExt cx="0" cy="0"/>
        </a:xfrm>
      </p:grpSpPr>
      <p:pic>
        <p:nvPicPr>
          <p:cNvPr id="6" name="Afbeelding 8"/>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ctrTitle"/>
          </p:nvPr>
        </p:nvSpPr>
        <p:spPr>
          <a:xfrm>
            <a:off x="634682" y="3427412"/>
            <a:ext cx="10923906" cy="1726479"/>
          </a:xfrm>
        </p:spPr>
        <p:txBody>
          <a:bodyPr lIns="57600" tIns="90000" bIns="90000">
            <a:normAutofit/>
          </a:bodyPr>
          <a:lstStyle>
            <a:lvl1pPr algn="l">
              <a:defRPr sz="3600" b="0">
                <a:solidFill>
                  <a:schemeClr val="tx1"/>
                </a:solidFill>
              </a:defRPr>
            </a:lvl1pPr>
          </a:lstStyle>
          <a:p>
            <a:r>
              <a:rPr lang="nl-NL"/>
              <a:t>Klik om de stijl te bewerken</a:t>
            </a:r>
            <a:endParaRPr lang="nl-NL" dirty="0"/>
          </a:p>
        </p:txBody>
      </p:sp>
      <p:sp>
        <p:nvSpPr>
          <p:cNvPr id="3" name="Ondertitel 2"/>
          <p:cNvSpPr>
            <a:spLocks noGrp="1"/>
          </p:cNvSpPr>
          <p:nvPr>
            <p:ph type="subTitle" idx="1"/>
          </p:nvPr>
        </p:nvSpPr>
        <p:spPr>
          <a:xfrm>
            <a:off x="634682" y="5162400"/>
            <a:ext cx="10923906" cy="664319"/>
          </a:xfrm>
        </p:spPr>
        <p:txBody>
          <a:bodyPr lIns="72000" tIns="900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17" name="Tijdelijke aanduiding voor tekst 16"/>
          <p:cNvSpPr>
            <a:spLocks noGrp="1"/>
          </p:cNvSpPr>
          <p:nvPr>
            <p:ph type="body" sz="quarter" idx="10"/>
          </p:nvPr>
        </p:nvSpPr>
        <p:spPr>
          <a:xfrm>
            <a:off x="633412" y="5829386"/>
            <a:ext cx="5138738" cy="389360"/>
          </a:xfrm>
        </p:spPr>
        <p:txBody>
          <a:bodyPr lIns="86400" anchor="b" anchorCtr="0">
            <a:noAutofit/>
          </a:bodyPr>
          <a:lstStyle>
            <a:lvl1pPr marL="0" indent="0" algn="l">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Klik om de modelstijlen te bewerken</a:t>
            </a:r>
          </a:p>
        </p:txBody>
      </p:sp>
      <p:sp>
        <p:nvSpPr>
          <p:cNvPr id="12" name="Tijdelijke aanduiding voor afbeelding 12"/>
          <p:cNvSpPr>
            <a:spLocks noGrp="1"/>
          </p:cNvSpPr>
          <p:nvPr>
            <p:ph type="pic" sz="quarter" idx="11"/>
          </p:nvPr>
        </p:nvSpPr>
        <p:spPr>
          <a:xfrm>
            <a:off x="0" y="-1"/>
            <a:ext cx="12192000" cy="3427413"/>
          </a:xfrm>
          <a:custGeom>
            <a:avLst/>
            <a:gdLst>
              <a:gd name="connsiteX0" fmla="*/ 5779200 w 12192000"/>
              <a:gd name="connsiteY0" fmla="*/ 1 h 3427413"/>
              <a:gd name="connsiteX1" fmla="*/ 5779200 w 12192000"/>
              <a:gd name="connsiteY1" fmla="*/ 1278001 h 3427413"/>
              <a:gd name="connsiteX2" fmla="*/ 6412800 w 12192000"/>
              <a:gd name="connsiteY2" fmla="*/ 1278001 h 3427413"/>
              <a:gd name="connsiteX3" fmla="*/ 6412800 w 12192000"/>
              <a:gd name="connsiteY3" fmla="*/ 1 h 3427413"/>
              <a:gd name="connsiteX4" fmla="*/ 0 w 12192000"/>
              <a:gd name="connsiteY4" fmla="*/ 0 h 3427413"/>
              <a:gd name="connsiteX5" fmla="*/ 12192000 w 12192000"/>
              <a:gd name="connsiteY5" fmla="*/ 0 h 3427413"/>
              <a:gd name="connsiteX6" fmla="*/ 12192000 w 12192000"/>
              <a:gd name="connsiteY6" fmla="*/ 3427413 h 3427413"/>
              <a:gd name="connsiteX7" fmla="*/ 0 w 12192000"/>
              <a:gd name="connsiteY7" fmla="*/ 3427413 h 3427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3427413">
                <a:moveTo>
                  <a:pt x="5779200" y="1"/>
                </a:moveTo>
                <a:lnTo>
                  <a:pt x="5779200" y="1278001"/>
                </a:lnTo>
                <a:lnTo>
                  <a:pt x="6412800" y="1278001"/>
                </a:lnTo>
                <a:lnTo>
                  <a:pt x="6412800" y="1"/>
                </a:lnTo>
                <a:close/>
                <a:moveTo>
                  <a:pt x="0" y="0"/>
                </a:moveTo>
                <a:lnTo>
                  <a:pt x="12192000" y="0"/>
                </a:lnTo>
                <a:lnTo>
                  <a:pt x="12192000" y="3427413"/>
                </a:lnTo>
                <a:lnTo>
                  <a:pt x="0" y="3427413"/>
                </a:lnTo>
                <a:close/>
              </a:path>
            </a:pathLst>
          </a:custGeom>
          <a:noFill/>
        </p:spPr>
        <p:txBody>
          <a:bodyPr wrap="square" lIns="612000" anchor="ctr" anchorCtr="0">
            <a:noAutofit/>
          </a:bodyPr>
          <a:lstStyle>
            <a:lvl1pPr>
              <a:defRPr lang="nl-NL" dirty="0"/>
            </a:lvl1pPr>
          </a:lstStyle>
          <a:p>
            <a:pPr lvl="0"/>
            <a:r>
              <a:rPr lang="nl-NL" noProof="0"/>
              <a:t>Klik op het pictogram als u een afbeelding wilt toevoegen</a:t>
            </a:r>
            <a:endParaRPr lang="nl-NL" noProof="0" dirty="0"/>
          </a:p>
        </p:txBody>
      </p:sp>
      <p:sp>
        <p:nvSpPr>
          <p:cNvPr id="7" name="Tijdelijke aanduiding voor datum 6"/>
          <p:cNvSpPr>
            <a:spLocks noGrp="1"/>
          </p:cNvSpPr>
          <p:nvPr>
            <p:ph type="dt" sz="half" idx="12"/>
          </p:nvPr>
        </p:nvSpPr>
        <p:spPr/>
        <p:txBody>
          <a:bodyPr/>
          <a:lstStyle>
            <a:lvl1pPr>
              <a:defRPr>
                <a:solidFill>
                  <a:schemeClr val="tx2"/>
                </a:solidFill>
              </a:defRPr>
            </a:lvl1pPr>
          </a:lstStyle>
          <a:p>
            <a:pPr>
              <a:defRPr/>
            </a:pPr>
            <a:fld id="{3F32212E-5F63-48CA-A086-881C5C2A8822}" type="datetime1">
              <a:rPr lang="nl-NL"/>
              <a:pPr>
                <a:defRPr/>
              </a:pPr>
              <a:t>28-1-2026</a:t>
            </a:fld>
            <a:endParaRPr lang="nl-NL" dirty="0"/>
          </a:p>
        </p:txBody>
      </p:sp>
      <p:sp>
        <p:nvSpPr>
          <p:cNvPr id="8" name="Tijdelijke aanduiding voor voettekst 8"/>
          <p:cNvSpPr>
            <a:spLocks noGrp="1"/>
          </p:cNvSpPr>
          <p:nvPr>
            <p:ph type="ftr" sz="quarter" idx="13"/>
          </p:nvPr>
        </p:nvSpPr>
        <p:spPr/>
        <p:txBody>
          <a:bodyPr/>
          <a:lstStyle>
            <a:lvl1pPr>
              <a:defRPr>
                <a:solidFill>
                  <a:schemeClr val="tx2"/>
                </a:solidFill>
              </a:defRPr>
            </a:lvl1pPr>
          </a:lstStyle>
          <a:p>
            <a:pPr>
              <a:defRPr/>
            </a:pPr>
            <a:r>
              <a:rPr lang="nl-NL"/>
              <a:t>Inspectie van het Onderwijs</a:t>
            </a:r>
            <a:endParaRPr lang="nl-NL" dirty="0"/>
          </a:p>
        </p:txBody>
      </p:sp>
      <p:sp>
        <p:nvSpPr>
          <p:cNvPr id="9" name="Tijdelijke aanduiding voor dianummer 9"/>
          <p:cNvSpPr>
            <a:spLocks noGrp="1"/>
          </p:cNvSpPr>
          <p:nvPr>
            <p:ph type="sldNum" sz="quarter" idx="14"/>
          </p:nvPr>
        </p:nvSpPr>
        <p:spPr/>
        <p:txBody>
          <a:bodyPr/>
          <a:lstStyle>
            <a:lvl1pPr>
              <a:defRPr>
                <a:solidFill>
                  <a:schemeClr val="tx2"/>
                </a:solidFill>
              </a:defRPr>
            </a:lvl1pPr>
          </a:lstStyle>
          <a:p>
            <a:pPr>
              <a:defRPr/>
            </a:pPr>
            <a:fld id="{2D0A9152-F145-4F11-9C9A-E35A6E8D6B00}" type="slidenum">
              <a:rPr lang="nl-NL"/>
              <a:pPr>
                <a:defRPr/>
              </a:pPr>
              <a:t>‹nr.›</a:t>
            </a:fld>
            <a:endParaRPr lang="nl-NL" dirty="0"/>
          </a:p>
        </p:txBody>
      </p:sp>
    </p:spTree>
    <p:extLst>
      <p:ext uri="{BB962C8B-B14F-4D97-AF65-F5344CB8AC3E}">
        <p14:creationId xmlns:p14="http://schemas.microsoft.com/office/powerpoint/2010/main" val="965471189"/>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dia verticaal">
    <p:spTree>
      <p:nvGrpSpPr>
        <p:cNvPr id="1" name=""/>
        <p:cNvGrpSpPr/>
        <p:nvPr/>
      </p:nvGrpSpPr>
      <p:grpSpPr>
        <a:xfrm>
          <a:off x="0" y="0"/>
          <a:ext cx="0" cy="0"/>
          <a:chOff x="0" y="0"/>
          <a:chExt cx="0" cy="0"/>
        </a:xfrm>
      </p:grpSpPr>
      <p:sp>
        <p:nvSpPr>
          <p:cNvPr id="5" name="Rechthoek 4"/>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6" name="Afbeelding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0"/>
            <a:ext cx="121983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Afbeelding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Ondertitel 2"/>
          <p:cNvSpPr>
            <a:spLocks noGrp="1"/>
          </p:cNvSpPr>
          <p:nvPr>
            <p:ph type="subTitle" idx="1"/>
          </p:nvPr>
        </p:nvSpPr>
        <p:spPr>
          <a:xfrm>
            <a:off x="6556176" y="3427413"/>
            <a:ext cx="5004000" cy="2404640"/>
          </a:xfrm>
        </p:spPr>
        <p:txBody>
          <a:bodyPr lIns="104400" tIns="90000" rIns="90000" bIns="46800"/>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25" name="Tijdelijke aanduiding voor tekst 16"/>
          <p:cNvSpPr>
            <a:spLocks noGrp="1"/>
          </p:cNvSpPr>
          <p:nvPr>
            <p:ph type="body" sz="quarter" idx="21"/>
          </p:nvPr>
        </p:nvSpPr>
        <p:spPr>
          <a:xfrm>
            <a:off x="6553200" y="5832053"/>
            <a:ext cx="5004000" cy="389360"/>
          </a:xfrm>
        </p:spPr>
        <p:txBody>
          <a:bodyPr lIns="118800" anchor="b" anchorCtr="0">
            <a:noAutofit/>
          </a:bodyPr>
          <a:lstStyle>
            <a:lvl1pPr marL="0" indent="0">
              <a:buNone/>
              <a:defRPr sz="1600">
                <a:solidFill>
                  <a:schemeClr val="bg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Klik om de modelstijlen te bewerken</a:t>
            </a:r>
          </a:p>
        </p:txBody>
      </p:sp>
      <p:sp>
        <p:nvSpPr>
          <p:cNvPr id="21" name="Titel 1"/>
          <p:cNvSpPr>
            <a:spLocks noGrp="1"/>
          </p:cNvSpPr>
          <p:nvPr>
            <p:ph type="ctrTitle"/>
          </p:nvPr>
        </p:nvSpPr>
        <p:spPr>
          <a:xfrm>
            <a:off x="6554588" y="2024063"/>
            <a:ext cx="5004000" cy="1403350"/>
          </a:xfrm>
        </p:spPr>
        <p:txBody>
          <a:bodyPr tIns="90000" bIns="90000">
            <a:normAutofit/>
          </a:bodyPr>
          <a:lstStyle>
            <a:lvl1pPr algn="l">
              <a:defRPr sz="3600">
                <a:solidFill>
                  <a:schemeClr val="bg1"/>
                </a:solidFill>
              </a:defRPr>
            </a:lvl1pPr>
          </a:lstStyle>
          <a:p>
            <a:r>
              <a:rPr lang="nl-NL"/>
              <a:t>Klik om de stijl te bewerken</a:t>
            </a:r>
            <a:endParaRPr lang="nl-NL" dirty="0"/>
          </a:p>
        </p:txBody>
      </p:sp>
      <p:sp>
        <p:nvSpPr>
          <p:cNvPr id="8" name="Tijdelijke aanduiding voor datum 17"/>
          <p:cNvSpPr>
            <a:spLocks noGrp="1"/>
          </p:cNvSpPr>
          <p:nvPr>
            <p:ph type="dt" sz="half" idx="22"/>
          </p:nvPr>
        </p:nvSpPr>
        <p:spPr/>
        <p:txBody>
          <a:bodyPr/>
          <a:lstStyle>
            <a:lvl1pPr>
              <a:defRPr/>
            </a:lvl1pPr>
          </a:lstStyle>
          <a:p>
            <a:pPr>
              <a:defRPr/>
            </a:pPr>
            <a:fld id="{BEF42D0E-3F82-4D57-8738-FBA80D8C0455}" type="datetime1">
              <a:rPr lang="nl-NL"/>
              <a:pPr>
                <a:defRPr/>
              </a:pPr>
              <a:t>28-1-2026</a:t>
            </a:fld>
            <a:endParaRPr lang="nl-NL" dirty="0"/>
          </a:p>
        </p:txBody>
      </p:sp>
      <p:sp>
        <p:nvSpPr>
          <p:cNvPr id="9" name="Tijdelijke aanduiding voor voettekst 18"/>
          <p:cNvSpPr>
            <a:spLocks noGrp="1"/>
          </p:cNvSpPr>
          <p:nvPr>
            <p:ph type="ftr" sz="quarter" idx="23"/>
          </p:nvPr>
        </p:nvSpPr>
        <p:spPr/>
        <p:txBody>
          <a:bodyPr/>
          <a:lstStyle>
            <a:lvl1pPr>
              <a:defRPr/>
            </a:lvl1pPr>
          </a:lstStyle>
          <a:p>
            <a:pPr>
              <a:defRPr/>
            </a:pPr>
            <a:r>
              <a:rPr lang="nl-NL"/>
              <a:t>Inspectie van het Onderwijs</a:t>
            </a:r>
            <a:endParaRPr lang="nl-NL" dirty="0"/>
          </a:p>
        </p:txBody>
      </p:sp>
      <p:sp>
        <p:nvSpPr>
          <p:cNvPr id="10" name="Tijdelijke aanduiding voor dianummer 19"/>
          <p:cNvSpPr>
            <a:spLocks noGrp="1"/>
          </p:cNvSpPr>
          <p:nvPr>
            <p:ph type="sldNum" sz="quarter" idx="24"/>
          </p:nvPr>
        </p:nvSpPr>
        <p:spPr/>
        <p:txBody>
          <a:bodyPr/>
          <a:lstStyle>
            <a:lvl1pPr>
              <a:defRPr/>
            </a:lvl1pPr>
          </a:lstStyle>
          <a:p>
            <a:pPr>
              <a:defRPr/>
            </a:pPr>
            <a:fld id="{D3AC8246-B39B-4F2E-A57F-2D399E8118C7}" type="slidenum">
              <a:rPr lang="nl-NL"/>
              <a:pPr>
                <a:defRPr/>
              </a:pPr>
              <a:t>‹nr.›</a:t>
            </a:fld>
            <a:endParaRPr lang="nl-NL" dirty="0"/>
          </a:p>
        </p:txBody>
      </p:sp>
    </p:spTree>
    <p:extLst>
      <p:ext uri="{BB962C8B-B14F-4D97-AF65-F5344CB8AC3E}">
        <p14:creationId xmlns:p14="http://schemas.microsoft.com/office/powerpoint/2010/main" val="1191508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dia horizontaal">
    <p:spTree>
      <p:nvGrpSpPr>
        <p:cNvPr id="1" name=""/>
        <p:cNvGrpSpPr/>
        <p:nvPr/>
      </p:nvGrpSpPr>
      <p:grpSpPr>
        <a:xfrm>
          <a:off x="0" y="0"/>
          <a:ext cx="0" cy="0"/>
          <a:chOff x="0" y="0"/>
          <a:chExt cx="0" cy="0"/>
        </a:xfrm>
      </p:grpSpPr>
      <p:sp>
        <p:nvSpPr>
          <p:cNvPr id="5" name="Rechthoek 4"/>
          <p:cNvSpPr/>
          <p:nvPr userDrawn="1"/>
        </p:nvSpPr>
        <p:spPr>
          <a:xfrm>
            <a:off x="0" y="0"/>
            <a:ext cx="12192000" cy="342741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6" name="Afbeelding 9"/>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0"/>
            <a:ext cx="1219835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Afbeelding 11"/>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635000" y="1879600"/>
            <a:ext cx="10923588" cy="1547813"/>
          </a:xfrm>
        </p:spPr>
        <p:txBody>
          <a:bodyPr anchor="ctr">
            <a:normAutofit/>
          </a:bodyPr>
          <a:lstStyle>
            <a:lvl1pPr>
              <a:defRPr sz="4800">
                <a:solidFill>
                  <a:schemeClr val="bg1"/>
                </a:solidFill>
              </a:defRPr>
            </a:lvl1pPr>
          </a:lstStyle>
          <a:p>
            <a:r>
              <a:rPr lang="nl-NL"/>
              <a:t>Klik om de stijl te bewerken</a:t>
            </a:r>
            <a:endParaRPr lang="nl-NL" dirty="0"/>
          </a:p>
        </p:txBody>
      </p:sp>
      <p:sp>
        <p:nvSpPr>
          <p:cNvPr id="9" name="Ondertitel 2"/>
          <p:cNvSpPr>
            <a:spLocks noGrp="1"/>
          </p:cNvSpPr>
          <p:nvPr>
            <p:ph type="subTitle" idx="1"/>
          </p:nvPr>
        </p:nvSpPr>
        <p:spPr>
          <a:xfrm>
            <a:off x="635000" y="3749487"/>
            <a:ext cx="10925176" cy="2077232"/>
          </a:xfrm>
        </p:spPr>
        <p:txBody>
          <a:bodyPr lIns="104400" tIns="90000" rIns="90000" bIns="46800"/>
          <a:lstStyle>
            <a:lvl1pPr marL="0" indent="0" algn="l">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endParaRPr lang="nl-NL" dirty="0"/>
          </a:p>
        </p:txBody>
      </p:sp>
      <p:sp>
        <p:nvSpPr>
          <p:cNvPr id="10" name="Tijdelijke aanduiding voor tekst 16"/>
          <p:cNvSpPr>
            <a:spLocks noGrp="1"/>
          </p:cNvSpPr>
          <p:nvPr>
            <p:ph type="body" sz="quarter" idx="10"/>
          </p:nvPr>
        </p:nvSpPr>
        <p:spPr>
          <a:xfrm>
            <a:off x="633412" y="5829386"/>
            <a:ext cx="5005388" cy="389360"/>
          </a:xfrm>
        </p:spPr>
        <p:txBody>
          <a:bodyPr lIns="86400" anchor="b" anchorCtr="0">
            <a:noAutofit/>
          </a:bodyPr>
          <a:lstStyle>
            <a:lvl1pPr marL="0" indent="0" algn="l">
              <a:buNone/>
              <a:defRPr sz="160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nl-NL"/>
              <a:t>Klik om de modelstijlen te bewerken</a:t>
            </a:r>
          </a:p>
        </p:txBody>
      </p:sp>
      <p:sp>
        <p:nvSpPr>
          <p:cNvPr id="8" name="Tijdelijke aanduiding voor datum 14"/>
          <p:cNvSpPr>
            <a:spLocks noGrp="1"/>
          </p:cNvSpPr>
          <p:nvPr>
            <p:ph type="dt" sz="half" idx="11"/>
          </p:nvPr>
        </p:nvSpPr>
        <p:spPr/>
        <p:txBody>
          <a:bodyPr/>
          <a:lstStyle>
            <a:lvl1pPr>
              <a:defRPr/>
            </a:lvl1pPr>
          </a:lstStyle>
          <a:p>
            <a:pPr>
              <a:defRPr/>
            </a:pPr>
            <a:fld id="{CED20D7B-2320-440E-8F2C-00DCDA2B5DB6}" type="datetime1">
              <a:rPr lang="nl-NL"/>
              <a:pPr>
                <a:defRPr/>
              </a:pPr>
              <a:t>28-1-2026</a:t>
            </a:fld>
            <a:endParaRPr lang="nl-NL" dirty="0"/>
          </a:p>
        </p:txBody>
      </p:sp>
      <p:sp>
        <p:nvSpPr>
          <p:cNvPr id="11" name="Tijdelijke aanduiding voor voettekst 15"/>
          <p:cNvSpPr>
            <a:spLocks noGrp="1"/>
          </p:cNvSpPr>
          <p:nvPr>
            <p:ph type="ftr" sz="quarter" idx="12"/>
          </p:nvPr>
        </p:nvSpPr>
        <p:spPr/>
        <p:txBody>
          <a:bodyPr/>
          <a:lstStyle>
            <a:lvl1pPr>
              <a:defRPr/>
            </a:lvl1pPr>
          </a:lstStyle>
          <a:p>
            <a:pPr>
              <a:defRPr/>
            </a:pPr>
            <a:r>
              <a:rPr lang="nl-NL"/>
              <a:t>Inspectie van het Onderwijs</a:t>
            </a:r>
            <a:endParaRPr lang="nl-NL" dirty="0"/>
          </a:p>
        </p:txBody>
      </p:sp>
      <p:sp>
        <p:nvSpPr>
          <p:cNvPr id="12" name="Tijdelijke aanduiding voor dianummer 16"/>
          <p:cNvSpPr>
            <a:spLocks noGrp="1"/>
          </p:cNvSpPr>
          <p:nvPr>
            <p:ph type="sldNum" sz="quarter" idx="13"/>
          </p:nvPr>
        </p:nvSpPr>
        <p:spPr/>
        <p:txBody>
          <a:bodyPr/>
          <a:lstStyle>
            <a:lvl1pPr>
              <a:defRPr/>
            </a:lvl1pPr>
          </a:lstStyle>
          <a:p>
            <a:pPr>
              <a:defRPr/>
            </a:pPr>
            <a:fld id="{291D4E81-0ABF-4496-A29F-7BCD2D154F46}" type="slidenum">
              <a:rPr lang="nl-NL"/>
              <a:pPr>
                <a:defRPr/>
              </a:pPr>
              <a:t>‹nr.›</a:t>
            </a:fld>
            <a:endParaRPr lang="nl-NL" dirty="0"/>
          </a:p>
        </p:txBody>
      </p:sp>
    </p:spTree>
    <p:extLst>
      <p:ext uri="{BB962C8B-B14F-4D97-AF65-F5344CB8AC3E}">
        <p14:creationId xmlns:p14="http://schemas.microsoft.com/office/powerpoint/2010/main" val="193318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houdsopgave">
    <p:spTree>
      <p:nvGrpSpPr>
        <p:cNvPr id="1" name=""/>
        <p:cNvGrpSpPr/>
        <p:nvPr/>
      </p:nvGrpSpPr>
      <p:grpSpPr>
        <a:xfrm>
          <a:off x="0" y="0"/>
          <a:ext cx="0" cy="0"/>
          <a:chOff x="0" y="0"/>
          <a:chExt cx="0" cy="0"/>
        </a:xfrm>
      </p:grpSpPr>
      <p:sp>
        <p:nvSpPr>
          <p:cNvPr id="18" name="Rechthoek 17"/>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19" name="Afbeelding 9"/>
          <p:cNvPicPr>
            <a:picLocks noChangeAspect="1"/>
          </p:cNvPicPr>
          <p:nvPr userDrawn="1"/>
        </p:nvPicPr>
        <p:blipFill>
          <a:blip r:embed="rId2">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itel 1"/>
          <p:cNvSpPr>
            <a:spLocks noGrp="1"/>
          </p:cNvSpPr>
          <p:nvPr>
            <p:ph type="title"/>
          </p:nvPr>
        </p:nvSpPr>
        <p:spPr>
          <a:xfrm>
            <a:off x="634999" y="2636838"/>
            <a:ext cx="5003801" cy="1584325"/>
          </a:xfrm>
        </p:spPr>
        <p:txBody>
          <a:bodyPr anchor="ctr">
            <a:normAutofit/>
          </a:bodyPr>
          <a:lstStyle>
            <a:lvl1pPr algn="r">
              <a:defRPr sz="3600">
                <a:solidFill>
                  <a:schemeClr val="bg1"/>
                </a:solidFill>
              </a:defRPr>
            </a:lvl1pPr>
          </a:lstStyle>
          <a:p>
            <a:r>
              <a:rPr lang="nl-NL"/>
              <a:t>Klik om de stijl te bewerken</a:t>
            </a:r>
            <a:endParaRPr lang="nl-NL" dirty="0"/>
          </a:p>
        </p:txBody>
      </p:sp>
      <p:sp>
        <p:nvSpPr>
          <p:cNvPr id="13" name="Tijdelijke aanduiding voor tekst 4"/>
          <p:cNvSpPr>
            <a:spLocks noGrp="1"/>
          </p:cNvSpPr>
          <p:nvPr>
            <p:ph type="body" sz="quarter" idx="15"/>
          </p:nvPr>
        </p:nvSpPr>
        <p:spPr>
          <a:xfrm>
            <a:off x="7791732" y="916926"/>
            <a:ext cx="3766856" cy="817562"/>
          </a:xfrm>
        </p:spPr>
        <p:txBody>
          <a:bodyPr anchor="b" anchorCtr="0"/>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4" name="Tijdelijke aanduiding voor tekst 4"/>
          <p:cNvSpPr>
            <a:spLocks noGrp="1"/>
          </p:cNvSpPr>
          <p:nvPr>
            <p:ph type="body" sz="quarter" idx="16"/>
          </p:nvPr>
        </p:nvSpPr>
        <p:spPr>
          <a:xfrm>
            <a:off x="7791732" y="2061911"/>
            <a:ext cx="3766856" cy="817562"/>
          </a:xfrm>
        </p:spPr>
        <p:txBody>
          <a:bodyPr anchor="b" anchorCtr="0"/>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5" name="Tijdelijke aanduiding voor tekst 4"/>
          <p:cNvSpPr>
            <a:spLocks noGrp="1"/>
          </p:cNvSpPr>
          <p:nvPr>
            <p:ph type="body" sz="quarter" idx="17"/>
          </p:nvPr>
        </p:nvSpPr>
        <p:spPr>
          <a:xfrm>
            <a:off x="7791732" y="3211200"/>
            <a:ext cx="3766856" cy="817562"/>
          </a:xfrm>
        </p:spPr>
        <p:txBody>
          <a:bodyPr anchor="b" anchorCtr="0"/>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6" name="Tijdelijke aanduiding voor tekst 4"/>
          <p:cNvSpPr>
            <a:spLocks noGrp="1"/>
          </p:cNvSpPr>
          <p:nvPr>
            <p:ph type="body" sz="quarter" idx="18"/>
          </p:nvPr>
        </p:nvSpPr>
        <p:spPr>
          <a:xfrm>
            <a:off x="7791732" y="4352400"/>
            <a:ext cx="3766856" cy="817562"/>
          </a:xfrm>
        </p:spPr>
        <p:txBody>
          <a:bodyPr anchor="b" anchorCtr="0"/>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17" name="Tijdelijke aanduiding voor tekst 4"/>
          <p:cNvSpPr>
            <a:spLocks noGrp="1"/>
          </p:cNvSpPr>
          <p:nvPr>
            <p:ph type="body" sz="quarter" idx="19"/>
          </p:nvPr>
        </p:nvSpPr>
        <p:spPr>
          <a:xfrm>
            <a:off x="7791732" y="5497200"/>
            <a:ext cx="3766856" cy="817562"/>
          </a:xfrm>
        </p:spPr>
        <p:txBody>
          <a:bodyPr anchor="b" anchorCtr="0"/>
          <a:lstStyle>
            <a:lvl1pPr marL="0" indent="0">
              <a:buNone/>
              <a:defRPr sz="1800"/>
            </a:lvl1pPr>
            <a:lvl2pPr marL="313200" indent="0">
              <a:buNone/>
              <a:defRPr/>
            </a:lvl2pPr>
            <a:lvl3pPr marL="630000" indent="0">
              <a:buNone/>
              <a:defRPr/>
            </a:lvl3pPr>
            <a:lvl4pPr marL="943200" indent="0">
              <a:buNone/>
              <a:defRPr/>
            </a:lvl4pPr>
            <a:lvl5pPr marL="1260000" indent="0">
              <a:buNone/>
              <a:defRPr/>
            </a:lvl5pPr>
          </a:lstStyle>
          <a:p>
            <a:pPr lvl="0"/>
            <a:r>
              <a:rPr lang="nl-NL"/>
              <a:t>Klik om de modelstijlen te bewerken</a:t>
            </a:r>
          </a:p>
        </p:txBody>
      </p:sp>
      <p:sp>
        <p:nvSpPr>
          <p:cNvPr id="22" name="Tijdelijke aanduiding voor tekst 2"/>
          <p:cNvSpPr>
            <a:spLocks noGrp="1"/>
          </p:cNvSpPr>
          <p:nvPr>
            <p:ph type="body" sz="quarter" idx="10"/>
          </p:nvPr>
        </p:nvSpPr>
        <p:spPr>
          <a:xfrm>
            <a:off x="6418727" y="998445"/>
            <a:ext cx="1373005" cy="817563"/>
          </a:xfrm>
        </p:spPr>
        <p:txBody>
          <a:bodyPr bIns="46800" anchor="b" anchorCtr="0"/>
          <a:lstStyle>
            <a:lvl1pPr marL="0" indent="0" algn="r">
              <a:buNone/>
              <a:defRPr sz="4800">
                <a:solidFill>
                  <a:schemeClr val="tx2"/>
                </a:solidFill>
              </a:defRPr>
            </a:lvl1pPr>
          </a:lstStyle>
          <a:p>
            <a:pPr lvl="0"/>
            <a:r>
              <a:rPr lang="nl-NL"/>
              <a:t>Klik om de modelstijlen te bewerken</a:t>
            </a:r>
          </a:p>
        </p:txBody>
      </p:sp>
      <p:sp>
        <p:nvSpPr>
          <p:cNvPr id="23" name="Tijdelijke aanduiding voor tekst 2"/>
          <p:cNvSpPr>
            <a:spLocks noGrp="1"/>
          </p:cNvSpPr>
          <p:nvPr>
            <p:ph type="body" sz="quarter" idx="11"/>
          </p:nvPr>
        </p:nvSpPr>
        <p:spPr>
          <a:xfrm>
            <a:off x="6418727" y="2143674"/>
            <a:ext cx="1373005" cy="817563"/>
          </a:xfrm>
        </p:spPr>
        <p:txBody>
          <a:bodyPr bIns="46800" anchor="b" anchorCtr="0"/>
          <a:lstStyle>
            <a:lvl1pPr marL="0" indent="0" algn="r">
              <a:buNone/>
              <a:defRPr sz="4800">
                <a:solidFill>
                  <a:schemeClr val="tx2"/>
                </a:solidFill>
              </a:defRPr>
            </a:lvl1pPr>
          </a:lstStyle>
          <a:p>
            <a:pPr lvl="0"/>
            <a:r>
              <a:rPr lang="nl-NL"/>
              <a:t>Klik om de modelstijlen te bewerken</a:t>
            </a:r>
          </a:p>
        </p:txBody>
      </p:sp>
      <p:sp>
        <p:nvSpPr>
          <p:cNvPr id="24" name="Tijdelijke aanduiding voor tekst 2"/>
          <p:cNvSpPr>
            <a:spLocks noGrp="1"/>
          </p:cNvSpPr>
          <p:nvPr>
            <p:ph type="body" sz="quarter" idx="12"/>
          </p:nvPr>
        </p:nvSpPr>
        <p:spPr>
          <a:xfrm>
            <a:off x="6418727" y="3288903"/>
            <a:ext cx="1373005" cy="817563"/>
          </a:xfrm>
        </p:spPr>
        <p:txBody>
          <a:bodyPr bIns="46800" anchor="b" anchorCtr="0"/>
          <a:lstStyle>
            <a:lvl1pPr marL="0" indent="0" algn="r">
              <a:buNone/>
              <a:defRPr sz="4800">
                <a:solidFill>
                  <a:schemeClr val="tx2"/>
                </a:solidFill>
              </a:defRPr>
            </a:lvl1pPr>
          </a:lstStyle>
          <a:p>
            <a:pPr lvl="0"/>
            <a:r>
              <a:rPr lang="nl-NL"/>
              <a:t>Klik om de modelstijlen te bewerken</a:t>
            </a:r>
          </a:p>
        </p:txBody>
      </p:sp>
      <p:sp>
        <p:nvSpPr>
          <p:cNvPr id="25" name="Tijdelijke aanduiding voor tekst 2"/>
          <p:cNvSpPr>
            <a:spLocks noGrp="1"/>
          </p:cNvSpPr>
          <p:nvPr>
            <p:ph type="body" sz="quarter" idx="13"/>
          </p:nvPr>
        </p:nvSpPr>
        <p:spPr>
          <a:xfrm>
            <a:off x="6418727" y="4434132"/>
            <a:ext cx="1373005" cy="817563"/>
          </a:xfrm>
        </p:spPr>
        <p:txBody>
          <a:bodyPr bIns="46800" anchor="b" anchorCtr="0"/>
          <a:lstStyle>
            <a:lvl1pPr marL="0" indent="0" algn="r">
              <a:buNone/>
              <a:defRPr sz="4800">
                <a:solidFill>
                  <a:schemeClr val="tx2"/>
                </a:solidFill>
              </a:defRPr>
            </a:lvl1pPr>
          </a:lstStyle>
          <a:p>
            <a:pPr lvl="0"/>
            <a:r>
              <a:rPr lang="nl-NL"/>
              <a:t>Klik om de modelstijlen te bewerken</a:t>
            </a:r>
          </a:p>
        </p:txBody>
      </p:sp>
      <p:sp>
        <p:nvSpPr>
          <p:cNvPr id="26" name="Tijdelijke aanduiding voor tekst 2"/>
          <p:cNvSpPr>
            <a:spLocks noGrp="1"/>
          </p:cNvSpPr>
          <p:nvPr>
            <p:ph type="body" sz="quarter" idx="14"/>
          </p:nvPr>
        </p:nvSpPr>
        <p:spPr>
          <a:xfrm>
            <a:off x="6418727" y="5579361"/>
            <a:ext cx="1373005" cy="817563"/>
          </a:xfrm>
        </p:spPr>
        <p:txBody>
          <a:bodyPr bIns="46800" anchor="b" anchorCtr="0"/>
          <a:lstStyle>
            <a:lvl1pPr marL="0" indent="0" algn="r">
              <a:buNone/>
              <a:defRPr sz="4800">
                <a:solidFill>
                  <a:schemeClr val="tx2"/>
                </a:solidFill>
              </a:defRPr>
            </a:lvl1pPr>
          </a:lstStyle>
          <a:p>
            <a:pPr lvl="0"/>
            <a:r>
              <a:rPr lang="nl-NL"/>
              <a:t>Klik om de modelstijlen te bewerken</a:t>
            </a:r>
          </a:p>
        </p:txBody>
      </p:sp>
      <p:sp>
        <p:nvSpPr>
          <p:cNvPr id="21" name="Tijdelijke aanduiding voor datum 4"/>
          <p:cNvSpPr>
            <a:spLocks noGrp="1"/>
          </p:cNvSpPr>
          <p:nvPr>
            <p:ph type="dt" sz="half" idx="20"/>
          </p:nvPr>
        </p:nvSpPr>
        <p:spPr/>
        <p:txBody>
          <a:bodyPr/>
          <a:lstStyle>
            <a:lvl1pPr>
              <a:defRPr/>
            </a:lvl1pPr>
          </a:lstStyle>
          <a:p>
            <a:pPr>
              <a:defRPr/>
            </a:pPr>
            <a:fld id="{7BF589A7-0D44-4601-914E-E23DF2B1BC63}" type="datetime1">
              <a:rPr lang="nl-NL"/>
              <a:pPr>
                <a:defRPr/>
              </a:pPr>
              <a:t>28-1-2026</a:t>
            </a:fld>
            <a:endParaRPr lang="nl-NL" dirty="0"/>
          </a:p>
        </p:txBody>
      </p:sp>
      <p:sp>
        <p:nvSpPr>
          <p:cNvPr id="27" name="Tijdelijke aanduiding voor voettekst 8"/>
          <p:cNvSpPr>
            <a:spLocks noGrp="1"/>
          </p:cNvSpPr>
          <p:nvPr>
            <p:ph type="ftr" sz="quarter" idx="21"/>
          </p:nvPr>
        </p:nvSpPr>
        <p:spPr/>
        <p:txBody>
          <a:bodyPr/>
          <a:lstStyle>
            <a:lvl1pPr>
              <a:defRPr/>
            </a:lvl1pPr>
          </a:lstStyle>
          <a:p>
            <a:pPr>
              <a:defRPr/>
            </a:pPr>
            <a:r>
              <a:rPr lang="nl-NL"/>
              <a:t>Inspectie van het Onderwijs</a:t>
            </a:r>
            <a:endParaRPr lang="nl-NL" dirty="0"/>
          </a:p>
        </p:txBody>
      </p:sp>
      <p:sp>
        <p:nvSpPr>
          <p:cNvPr id="28" name="Tijdelijke aanduiding voor dianummer 17"/>
          <p:cNvSpPr>
            <a:spLocks noGrp="1"/>
          </p:cNvSpPr>
          <p:nvPr>
            <p:ph type="sldNum" sz="quarter" idx="22"/>
          </p:nvPr>
        </p:nvSpPr>
        <p:spPr/>
        <p:txBody>
          <a:bodyPr/>
          <a:lstStyle>
            <a:lvl1pPr>
              <a:defRPr/>
            </a:lvl1pPr>
          </a:lstStyle>
          <a:p>
            <a:pPr>
              <a:defRPr/>
            </a:pPr>
            <a:fld id="{BFFB3CF6-30D1-44FB-B661-5FBAC03053EF}" type="slidenum">
              <a:rPr lang="nl-NL"/>
              <a:pPr>
                <a:defRPr/>
              </a:pPr>
              <a:t>‹nr.›</a:t>
            </a:fld>
            <a:endParaRPr lang="nl-NL" dirty="0"/>
          </a:p>
        </p:txBody>
      </p:sp>
    </p:spTree>
    <p:extLst>
      <p:ext uri="{BB962C8B-B14F-4D97-AF65-F5344CB8AC3E}">
        <p14:creationId xmlns:p14="http://schemas.microsoft.com/office/powerpoint/2010/main" val="1428723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houdsopgave met afbeelding">
    <p:spTree>
      <p:nvGrpSpPr>
        <p:cNvPr id="1" name=""/>
        <p:cNvGrpSpPr/>
        <p:nvPr/>
      </p:nvGrpSpPr>
      <p:grpSpPr>
        <a:xfrm>
          <a:off x="0" y="0"/>
          <a:ext cx="0" cy="0"/>
          <a:chOff x="0" y="0"/>
          <a:chExt cx="0" cy="0"/>
        </a:xfrm>
      </p:grpSpPr>
      <p:sp>
        <p:nvSpPr>
          <p:cNvPr id="5" name="Rechthoek 4"/>
          <p:cNvSpPr/>
          <p:nvPr userDrawn="1"/>
        </p:nvSpPr>
        <p:spPr>
          <a:xfrm>
            <a:off x="609600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7" name="Picture 2" descr="I:\Communicatie\Mediabestanden (foto, video, huisstijl etc)\Huisstijl\Logo's Inspectie van het Onderwijs\Logo's\OCW_IO_Logo_pres_diap_nl.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175" y="0"/>
            <a:ext cx="12192000" cy="168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Tijdelijke aanduiding voor afbeelding 11"/>
          <p:cNvSpPr>
            <a:spLocks noGrp="1"/>
          </p:cNvSpPr>
          <p:nvPr>
            <p:ph type="pic" sz="quarter" idx="10"/>
          </p:nvPr>
        </p:nvSpPr>
        <p:spPr>
          <a:xfrm>
            <a:off x="-1" y="0"/>
            <a:ext cx="6098577" cy="6858000"/>
          </a:xfrm>
          <a:custGeom>
            <a:avLst/>
            <a:gdLst>
              <a:gd name="connsiteX0" fmla="*/ 0 w 6098242"/>
              <a:gd name="connsiteY0" fmla="*/ 0 h 6858000"/>
              <a:gd name="connsiteX1" fmla="*/ 5860200 w 6098242"/>
              <a:gd name="connsiteY1" fmla="*/ 0 h 6858000"/>
              <a:gd name="connsiteX2" fmla="*/ 5860200 w 6098242"/>
              <a:gd name="connsiteY2" fmla="*/ 712800 h 6858000"/>
              <a:gd name="connsiteX3" fmla="*/ 6098242 w 6098242"/>
              <a:gd name="connsiteY3" fmla="*/ 712800 h 6858000"/>
              <a:gd name="connsiteX4" fmla="*/ 6098242 w 6098242"/>
              <a:gd name="connsiteY4" fmla="*/ 6858000 h 6858000"/>
              <a:gd name="connsiteX5" fmla="*/ 0 w 6098242"/>
              <a:gd name="connsiteY5" fmla="*/ 6858000 h 6858000"/>
              <a:gd name="connsiteX0" fmla="*/ 0 w 6098242"/>
              <a:gd name="connsiteY0" fmla="*/ 0 h 6858000"/>
              <a:gd name="connsiteX1" fmla="*/ 5860200 w 6098242"/>
              <a:gd name="connsiteY1" fmla="*/ 0 h 6858000"/>
              <a:gd name="connsiteX2" fmla="*/ 5769584 w 6098242"/>
              <a:gd name="connsiteY2" fmla="*/ 1289449 h 6858000"/>
              <a:gd name="connsiteX3" fmla="*/ 6098242 w 6098242"/>
              <a:gd name="connsiteY3" fmla="*/ 712800 h 6858000"/>
              <a:gd name="connsiteX4" fmla="*/ 6098242 w 6098242"/>
              <a:gd name="connsiteY4" fmla="*/ 6858000 h 6858000"/>
              <a:gd name="connsiteX5" fmla="*/ 0 w 6098242"/>
              <a:gd name="connsiteY5" fmla="*/ 6858000 h 6858000"/>
              <a:gd name="connsiteX6" fmla="*/ 0 w 6098242"/>
              <a:gd name="connsiteY6" fmla="*/ 0 h 6858000"/>
              <a:gd name="connsiteX0" fmla="*/ 0 w 6098242"/>
              <a:gd name="connsiteY0" fmla="*/ 0 h 6858000"/>
              <a:gd name="connsiteX1" fmla="*/ 5769583 w 6098242"/>
              <a:gd name="connsiteY1" fmla="*/ 8238 h 6858000"/>
              <a:gd name="connsiteX2" fmla="*/ 5769584 w 6098242"/>
              <a:gd name="connsiteY2" fmla="*/ 1289449 h 6858000"/>
              <a:gd name="connsiteX3" fmla="*/ 6098242 w 6098242"/>
              <a:gd name="connsiteY3" fmla="*/ 712800 h 6858000"/>
              <a:gd name="connsiteX4" fmla="*/ 6098242 w 6098242"/>
              <a:gd name="connsiteY4" fmla="*/ 6858000 h 6858000"/>
              <a:gd name="connsiteX5" fmla="*/ 0 w 6098242"/>
              <a:gd name="connsiteY5" fmla="*/ 6858000 h 6858000"/>
              <a:gd name="connsiteX6" fmla="*/ 0 w 6098242"/>
              <a:gd name="connsiteY6" fmla="*/ 0 h 6858000"/>
              <a:gd name="connsiteX0" fmla="*/ 0 w 6098242"/>
              <a:gd name="connsiteY0" fmla="*/ 0 h 6858000"/>
              <a:gd name="connsiteX1" fmla="*/ 5769583 w 6098242"/>
              <a:gd name="connsiteY1" fmla="*/ 8238 h 6858000"/>
              <a:gd name="connsiteX2" fmla="*/ 5769584 w 6098242"/>
              <a:gd name="connsiteY2" fmla="*/ 1289449 h 6858000"/>
              <a:gd name="connsiteX3" fmla="*/ 6065291 w 6098242"/>
              <a:gd name="connsiteY3" fmla="*/ 1281211 h 6858000"/>
              <a:gd name="connsiteX4" fmla="*/ 6098242 w 6098242"/>
              <a:gd name="connsiteY4" fmla="*/ 6858000 h 6858000"/>
              <a:gd name="connsiteX5" fmla="*/ 0 w 6098242"/>
              <a:gd name="connsiteY5" fmla="*/ 6858000 h 6858000"/>
              <a:gd name="connsiteX6" fmla="*/ 0 w 6098242"/>
              <a:gd name="connsiteY6" fmla="*/ 0 h 6858000"/>
              <a:gd name="connsiteX0" fmla="*/ 0 w 6098242"/>
              <a:gd name="connsiteY0" fmla="*/ 0 h 6858000"/>
              <a:gd name="connsiteX1" fmla="*/ 5769583 w 6098242"/>
              <a:gd name="connsiteY1" fmla="*/ 8238 h 6858000"/>
              <a:gd name="connsiteX2" fmla="*/ 5777822 w 6098242"/>
              <a:gd name="connsiteY2" fmla="*/ 1264735 h 6858000"/>
              <a:gd name="connsiteX3" fmla="*/ 6065291 w 6098242"/>
              <a:gd name="connsiteY3" fmla="*/ 1281211 h 6858000"/>
              <a:gd name="connsiteX4" fmla="*/ 6098242 w 6098242"/>
              <a:gd name="connsiteY4" fmla="*/ 6858000 h 6858000"/>
              <a:gd name="connsiteX5" fmla="*/ 0 w 6098242"/>
              <a:gd name="connsiteY5" fmla="*/ 6858000 h 6858000"/>
              <a:gd name="connsiteX6" fmla="*/ 0 w 6098242"/>
              <a:gd name="connsiteY6" fmla="*/ 0 h 6858000"/>
              <a:gd name="connsiteX0" fmla="*/ 0 w 6106112"/>
              <a:gd name="connsiteY0" fmla="*/ 0 h 6858000"/>
              <a:gd name="connsiteX1" fmla="*/ 5769583 w 6106112"/>
              <a:gd name="connsiteY1" fmla="*/ 8238 h 6858000"/>
              <a:gd name="connsiteX2" fmla="*/ 5777822 w 6106112"/>
              <a:gd name="connsiteY2" fmla="*/ 1264735 h 6858000"/>
              <a:gd name="connsiteX3" fmla="*/ 6106112 w 6106112"/>
              <a:gd name="connsiteY3" fmla="*/ 1264882 h 6858000"/>
              <a:gd name="connsiteX4" fmla="*/ 6098242 w 6106112"/>
              <a:gd name="connsiteY4" fmla="*/ 6858000 h 6858000"/>
              <a:gd name="connsiteX5" fmla="*/ 0 w 6106112"/>
              <a:gd name="connsiteY5" fmla="*/ 6858000 h 6858000"/>
              <a:gd name="connsiteX6" fmla="*/ 0 w 6106112"/>
              <a:gd name="connsiteY6" fmla="*/ 0 h 6858000"/>
              <a:gd name="connsiteX0" fmla="*/ 0 w 6098577"/>
              <a:gd name="connsiteY0" fmla="*/ 0 h 6858000"/>
              <a:gd name="connsiteX1" fmla="*/ 5769583 w 6098577"/>
              <a:gd name="connsiteY1" fmla="*/ 8238 h 6858000"/>
              <a:gd name="connsiteX2" fmla="*/ 5777822 w 6098577"/>
              <a:gd name="connsiteY2" fmla="*/ 1264735 h 6858000"/>
              <a:gd name="connsiteX3" fmla="*/ 6089783 w 6098577"/>
              <a:gd name="connsiteY3" fmla="*/ 1281211 h 6858000"/>
              <a:gd name="connsiteX4" fmla="*/ 6098242 w 6098577"/>
              <a:gd name="connsiteY4" fmla="*/ 6858000 h 6858000"/>
              <a:gd name="connsiteX5" fmla="*/ 0 w 6098577"/>
              <a:gd name="connsiteY5" fmla="*/ 6858000 h 6858000"/>
              <a:gd name="connsiteX6" fmla="*/ 0 w 6098577"/>
              <a:gd name="connsiteY6" fmla="*/ 0 h 6858000"/>
              <a:gd name="connsiteX0" fmla="*/ 0 w 6098577"/>
              <a:gd name="connsiteY0" fmla="*/ 0 h 6858000"/>
              <a:gd name="connsiteX1" fmla="*/ 5769583 w 6098577"/>
              <a:gd name="connsiteY1" fmla="*/ 8238 h 6858000"/>
              <a:gd name="connsiteX2" fmla="*/ 5777822 w 6098577"/>
              <a:gd name="connsiteY2" fmla="*/ 1297392 h 6858000"/>
              <a:gd name="connsiteX3" fmla="*/ 6089783 w 6098577"/>
              <a:gd name="connsiteY3" fmla="*/ 1281211 h 6858000"/>
              <a:gd name="connsiteX4" fmla="*/ 6098242 w 6098577"/>
              <a:gd name="connsiteY4" fmla="*/ 6858000 h 6858000"/>
              <a:gd name="connsiteX5" fmla="*/ 0 w 6098577"/>
              <a:gd name="connsiteY5" fmla="*/ 6858000 h 6858000"/>
              <a:gd name="connsiteX6" fmla="*/ 0 w 6098577"/>
              <a:gd name="connsiteY6" fmla="*/ 0 h 6858000"/>
              <a:gd name="connsiteX0" fmla="*/ 0 w 6098577"/>
              <a:gd name="connsiteY0" fmla="*/ 0 h 6858000"/>
              <a:gd name="connsiteX1" fmla="*/ 5769583 w 6098577"/>
              <a:gd name="connsiteY1" fmla="*/ 8238 h 6858000"/>
              <a:gd name="connsiteX2" fmla="*/ 5777822 w 6098577"/>
              <a:gd name="connsiteY2" fmla="*/ 1272900 h 6858000"/>
              <a:gd name="connsiteX3" fmla="*/ 6089783 w 6098577"/>
              <a:gd name="connsiteY3" fmla="*/ 1281211 h 6858000"/>
              <a:gd name="connsiteX4" fmla="*/ 6098242 w 6098577"/>
              <a:gd name="connsiteY4" fmla="*/ 6858000 h 6858000"/>
              <a:gd name="connsiteX5" fmla="*/ 0 w 6098577"/>
              <a:gd name="connsiteY5" fmla="*/ 6858000 h 6858000"/>
              <a:gd name="connsiteX6" fmla="*/ 0 w 6098577"/>
              <a:gd name="connsiteY6" fmla="*/ 0 h 6858000"/>
              <a:gd name="connsiteX0" fmla="*/ 0 w 6098577"/>
              <a:gd name="connsiteY0" fmla="*/ 0 h 6858000"/>
              <a:gd name="connsiteX1" fmla="*/ 5769583 w 6098577"/>
              <a:gd name="connsiteY1" fmla="*/ 8238 h 6858000"/>
              <a:gd name="connsiteX2" fmla="*/ 5777822 w 6098577"/>
              <a:gd name="connsiteY2" fmla="*/ 1272900 h 6858000"/>
              <a:gd name="connsiteX3" fmla="*/ 6089783 w 6098577"/>
              <a:gd name="connsiteY3" fmla="*/ 1281211 h 6858000"/>
              <a:gd name="connsiteX4" fmla="*/ 6098242 w 6098577"/>
              <a:gd name="connsiteY4" fmla="*/ 6858000 h 6858000"/>
              <a:gd name="connsiteX5" fmla="*/ 0 w 6098577"/>
              <a:gd name="connsiteY5" fmla="*/ 6858000 h 6858000"/>
              <a:gd name="connsiteX6" fmla="*/ 0 w 6098577"/>
              <a:gd name="connsiteY6" fmla="*/ 0 h 6858000"/>
              <a:gd name="connsiteX0" fmla="*/ 0 w 6098577"/>
              <a:gd name="connsiteY0" fmla="*/ 0 h 6858000"/>
              <a:gd name="connsiteX1" fmla="*/ 5769583 w 6098577"/>
              <a:gd name="connsiteY1" fmla="*/ 74 h 6858000"/>
              <a:gd name="connsiteX2" fmla="*/ 5777822 w 6098577"/>
              <a:gd name="connsiteY2" fmla="*/ 1272900 h 6858000"/>
              <a:gd name="connsiteX3" fmla="*/ 6089783 w 6098577"/>
              <a:gd name="connsiteY3" fmla="*/ 1281211 h 6858000"/>
              <a:gd name="connsiteX4" fmla="*/ 6098242 w 6098577"/>
              <a:gd name="connsiteY4" fmla="*/ 6858000 h 6858000"/>
              <a:gd name="connsiteX5" fmla="*/ 0 w 6098577"/>
              <a:gd name="connsiteY5" fmla="*/ 6858000 h 6858000"/>
              <a:gd name="connsiteX6" fmla="*/ 0 w 6098577"/>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8577" h="6858000">
                <a:moveTo>
                  <a:pt x="0" y="0"/>
                </a:moveTo>
                <a:lnTo>
                  <a:pt x="5769583" y="74"/>
                </a:lnTo>
                <a:cubicBezTo>
                  <a:pt x="5769583" y="427144"/>
                  <a:pt x="5777822" y="845830"/>
                  <a:pt x="5777822" y="1272900"/>
                </a:cubicBezTo>
                <a:lnTo>
                  <a:pt x="6089783" y="1281211"/>
                </a:lnTo>
                <a:cubicBezTo>
                  <a:pt x="6087160" y="3145584"/>
                  <a:pt x="6100865" y="4993627"/>
                  <a:pt x="6098242" y="6858000"/>
                </a:cubicBezTo>
                <a:lnTo>
                  <a:pt x="0" y="6858000"/>
                </a:lnTo>
                <a:lnTo>
                  <a:pt x="0" y="0"/>
                </a:lnTo>
                <a:close/>
              </a:path>
            </a:pathLst>
          </a:custGeom>
          <a:noFill/>
        </p:spPr>
        <p:txBody>
          <a:bodyPr wrap="square" lIns="612000" anchor="ctr" anchorCtr="0">
            <a:noAutofit/>
          </a:bodyPr>
          <a:lstStyle>
            <a:lvl1pPr algn="l">
              <a:defRPr>
                <a:solidFill>
                  <a:schemeClr val="tx1"/>
                </a:solidFill>
              </a:defRPr>
            </a:lvl1pPr>
          </a:lstStyle>
          <a:p>
            <a:pPr lvl="0"/>
            <a:r>
              <a:rPr lang="nl-NL" noProof="0"/>
              <a:t>Klik op het pictogram als u een afbeelding wilt toevoegen</a:t>
            </a:r>
            <a:endParaRPr lang="nl-NL" noProof="0" dirty="0"/>
          </a:p>
        </p:txBody>
      </p:sp>
      <p:sp>
        <p:nvSpPr>
          <p:cNvPr id="11" name="Tijdelijke aanduiding voor tekst 11"/>
          <p:cNvSpPr>
            <a:spLocks noGrp="1"/>
          </p:cNvSpPr>
          <p:nvPr>
            <p:ph type="body" sz="quarter" idx="13"/>
          </p:nvPr>
        </p:nvSpPr>
        <p:spPr>
          <a:xfrm>
            <a:off x="6553200" y="2529015"/>
            <a:ext cx="5004000" cy="3692397"/>
          </a:xfrm>
        </p:spPr>
        <p:txBody>
          <a:bodyPr/>
          <a:lstStyle>
            <a:lvl1pPr marL="457200" indent="-457200">
              <a:buClr>
                <a:schemeClr val="bg1"/>
              </a:buClr>
              <a:buFont typeface="+mj-lt"/>
              <a:buAutoNum type="arabicPeriod"/>
              <a:defRPr>
                <a:solidFill>
                  <a:schemeClr val="bg1"/>
                </a:solidFill>
              </a:defRPr>
            </a:lvl1pPr>
            <a:lvl2pPr marL="684000" indent="-216000">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Tx/>
              <a:defRPr>
                <a:solidFill>
                  <a:schemeClr val="bg1"/>
                </a:solidFill>
              </a:defRPr>
            </a:lvl5pPr>
          </a:lstStyle>
          <a:p>
            <a:pPr lvl="0"/>
            <a:r>
              <a:rPr lang="nl-NL"/>
              <a:t>Klik om de modelstijlen te bewerken</a:t>
            </a:r>
          </a:p>
        </p:txBody>
      </p:sp>
      <p:sp>
        <p:nvSpPr>
          <p:cNvPr id="6" name="Titel 5"/>
          <p:cNvSpPr>
            <a:spLocks noGrp="1"/>
          </p:cNvSpPr>
          <p:nvPr>
            <p:ph type="title"/>
          </p:nvPr>
        </p:nvSpPr>
        <p:spPr>
          <a:xfrm>
            <a:off x="6553200" y="1545470"/>
            <a:ext cx="5004000" cy="948047"/>
          </a:xfrm>
        </p:spPr>
        <p:txBody>
          <a:bodyPr/>
          <a:lstStyle>
            <a:lvl1pPr>
              <a:defRPr>
                <a:solidFill>
                  <a:schemeClr val="bg1"/>
                </a:solidFill>
              </a:defRPr>
            </a:lvl1pPr>
          </a:lstStyle>
          <a:p>
            <a:r>
              <a:rPr lang="nl-NL" dirty="0"/>
              <a:t>Klik om de stijl te bewerken</a:t>
            </a:r>
          </a:p>
        </p:txBody>
      </p:sp>
      <p:sp>
        <p:nvSpPr>
          <p:cNvPr id="8" name="Tijdelijke aanduiding voor datum 16"/>
          <p:cNvSpPr>
            <a:spLocks noGrp="1"/>
          </p:cNvSpPr>
          <p:nvPr>
            <p:ph type="dt" sz="half" idx="14"/>
          </p:nvPr>
        </p:nvSpPr>
        <p:spPr/>
        <p:txBody>
          <a:bodyPr/>
          <a:lstStyle>
            <a:lvl1pPr>
              <a:defRPr/>
            </a:lvl1pPr>
          </a:lstStyle>
          <a:p>
            <a:pPr>
              <a:defRPr/>
            </a:pPr>
            <a:fld id="{70737D06-43E7-4682-9067-13DB8364E711}" type="datetime1">
              <a:rPr lang="nl-NL"/>
              <a:pPr>
                <a:defRPr/>
              </a:pPr>
              <a:t>28-1-2026</a:t>
            </a:fld>
            <a:endParaRPr lang="nl-NL" dirty="0"/>
          </a:p>
        </p:txBody>
      </p:sp>
      <p:sp>
        <p:nvSpPr>
          <p:cNvPr id="9" name="Tijdelijke aanduiding voor voettekst 17"/>
          <p:cNvSpPr>
            <a:spLocks noGrp="1"/>
          </p:cNvSpPr>
          <p:nvPr>
            <p:ph type="ftr" sz="quarter" idx="15"/>
          </p:nvPr>
        </p:nvSpPr>
        <p:spPr/>
        <p:txBody>
          <a:bodyPr/>
          <a:lstStyle>
            <a:lvl1pPr>
              <a:defRPr/>
            </a:lvl1pPr>
          </a:lstStyle>
          <a:p>
            <a:pPr>
              <a:defRPr/>
            </a:pPr>
            <a:r>
              <a:rPr lang="nl-NL"/>
              <a:t>Inspectie van het Onderwijs</a:t>
            </a:r>
          </a:p>
        </p:txBody>
      </p:sp>
      <p:sp>
        <p:nvSpPr>
          <p:cNvPr id="10" name="Tijdelijke aanduiding voor dianummer 18"/>
          <p:cNvSpPr>
            <a:spLocks noGrp="1"/>
          </p:cNvSpPr>
          <p:nvPr>
            <p:ph type="sldNum" sz="quarter" idx="16"/>
          </p:nvPr>
        </p:nvSpPr>
        <p:spPr/>
        <p:txBody>
          <a:bodyPr/>
          <a:lstStyle>
            <a:lvl1pPr>
              <a:defRPr/>
            </a:lvl1pPr>
          </a:lstStyle>
          <a:p>
            <a:pPr>
              <a:defRPr/>
            </a:pPr>
            <a:fld id="{51F321F3-4027-4CB7-83C8-D00791FBE67D}" type="slidenum">
              <a:rPr lang="nl-NL"/>
              <a:pPr>
                <a:defRPr/>
              </a:pPr>
              <a:t>‹nr.›</a:t>
            </a:fld>
            <a:endParaRPr lang="nl-NL" dirty="0"/>
          </a:p>
        </p:txBody>
      </p:sp>
    </p:spTree>
    <p:extLst>
      <p:ext uri="{BB962C8B-B14F-4D97-AF65-F5344CB8AC3E}">
        <p14:creationId xmlns:p14="http://schemas.microsoft.com/office/powerpoint/2010/main" val="436041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ekop">
    <p:spTree>
      <p:nvGrpSpPr>
        <p:cNvPr id="1" name=""/>
        <p:cNvGrpSpPr/>
        <p:nvPr/>
      </p:nvGrpSpPr>
      <p:grpSpPr>
        <a:xfrm>
          <a:off x="0" y="0"/>
          <a:ext cx="0" cy="0"/>
          <a:chOff x="0" y="0"/>
          <a:chExt cx="0" cy="0"/>
        </a:xfrm>
      </p:grpSpPr>
      <p:sp>
        <p:nvSpPr>
          <p:cNvPr id="5" name="Rechthoek 4"/>
          <p:cNvSpPr/>
          <p:nvPr userDrawn="1"/>
        </p:nvSpPr>
        <p:spPr>
          <a:xfrm>
            <a:off x="0" y="0"/>
            <a:ext cx="6096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nl-NL"/>
          </a:p>
        </p:txBody>
      </p:sp>
      <p:pic>
        <p:nvPicPr>
          <p:cNvPr id="6" name="Afbeelding 9"/>
          <p:cNvPicPr>
            <a:picLocks noChangeAspect="1"/>
          </p:cNvPicPr>
          <p:nvPr userDrawn="1"/>
        </p:nvPicPr>
        <p:blipFill>
          <a:blip r:embed="rId2">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el 1"/>
          <p:cNvSpPr>
            <a:spLocks noGrp="1"/>
          </p:cNvSpPr>
          <p:nvPr>
            <p:ph type="title"/>
          </p:nvPr>
        </p:nvSpPr>
        <p:spPr>
          <a:xfrm>
            <a:off x="634999" y="2636837"/>
            <a:ext cx="5003801" cy="1584325"/>
          </a:xfrm>
        </p:spPr>
        <p:txBody>
          <a:bodyPr>
            <a:normAutofit/>
          </a:bodyPr>
          <a:lstStyle>
            <a:lvl1pPr algn="r">
              <a:defRPr sz="3600">
                <a:solidFill>
                  <a:schemeClr val="bg1"/>
                </a:solidFill>
              </a:defRPr>
            </a:lvl1pPr>
          </a:lstStyle>
          <a:p>
            <a:r>
              <a:rPr lang="nl-NL"/>
              <a:t>Klik om de stijl te bewerken</a:t>
            </a:r>
            <a:endParaRPr lang="nl-NL" dirty="0"/>
          </a:p>
        </p:txBody>
      </p:sp>
      <p:sp>
        <p:nvSpPr>
          <p:cNvPr id="3" name="Tijdelijke aanduiding voor tekst 2"/>
          <p:cNvSpPr>
            <a:spLocks noGrp="1"/>
          </p:cNvSpPr>
          <p:nvPr>
            <p:ph type="body" idx="1"/>
          </p:nvPr>
        </p:nvSpPr>
        <p:spPr>
          <a:xfrm>
            <a:off x="634999" y="4221162"/>
            <a:ext cx="5003801" cy="2000251"/>
          </a:xfrm>
        </p:spPr>
        <p:txBody>
          <a:bodyPr tIns="90000" rIns="100800"/>
          <a:lstStyle>
            <a:lvl1pPr marL="0" indent="0" algn="r">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 om de modelstijlen te bewerken</a:t>
            </a:r>
          </a:p>
        </p:txBody>
      </p:sp>
      <p:sp>
        <p:nvSpPr>
          <p:cNvPr id="9" name="Tijdelijke aanduiding voor tekst 8"/>
          <p:cNvSpPr>
            <a:spLocks noGrp="1"/>
          </p:cNvSpPr>
          <p:nvPr>
            <p:ph type="body" sz="quarter" idx="13"/>
          </p:nvPr>
        </p:nvSpPr>
        <p:spPr>
          <a:xfrm>
            <a:off x="634999" y="1171575"/>
            <a:ext cx="5003801" cy="1463674"/>
          </a:xfrm>
        </p:spPr>
        <p:txBody>
          <a:bodyPr rIns="0" anchor="b" anchorCtr="0"/>
          <a:lstStyle>
            <a:lvl1pPr marL="0" indent="0" algn="r">
              <a:buNone/>
              <a:defRPr sz="9600" b="1" i="0">
                <a:solidFill>
                  <a:schemeClr val="bg1"/>
                </a:solidFill>
              </a:defRPr>
            </a:lvl1pPr>
            <a:lvl2pPr marL="313200" indent="0" algn="r">
              <a:buNone/>
              <a:defRPr/>
            </a:lvl2pPr>
            <a:lvl3pPr marL="630000" indent="0" algn="r">
              <a:buNone/>
              <a:defRPr/>
            </a:lvl3pPr>
            <a:lvl4pPr marL="943200" indent="0" algn="r">
              <a:buNone/>
              <a:defRPr/>
            </a:lvl4pPr>
            <a:lvl5pPr marL="1260000" indent="0" algn="r">
              <a:buNone/>
              <a:defRPr/>
            </a:lvl5pPr>
          </a:lstStyle>
          <a:p>
            <a:pPr lvl="0"/>
            <a:r>
              <a:rPr lang="nl-NL"/>
              <a:t>Klik om de modelstijlen te bewerken</a:t>
            </a:r>
          </a:p>
        </p:txBody>
      </p:sp>
      <p:sp>
        <p:nvSpPr>
          <p:cNvPr id="7" name="Tijdelijke aanduiding voor datum 9"/>
          <p:cNvSpPr>
            <a:spLocks noGrp="1"/>
          </p:cNvSpPr>
          <p:nvPr>
            <p:ph type="dt" sz="half" idx="14"/>
          </p:nvPr>
        </p:nvSpPr>
        <p:spPr/>
        <p:txBody>
          <a:bodyPr/>
          <a:lstStyle>
            <a:lvl1pPr>
              <a:defRPr/>
            </a:lvl1pPr>
          </a:lstStyle>
          <a:p>
            <a:pPr>
              <a:defRPr/>
            </a:pPr>
            <a:fld id="{128EE51A-3B86-4570-A176-1936A3741D6F}" type="datetime1">
              <a:rPr lang="nl-NL"/>
              <a:pPr>
                <a:defRPr/>
              </a:pPr>
              <a:t>28-1-2026</a:t>
            </a:fld>
            <a:endParaRPr lang="nl-NL" dirty="0"/>
          </a:p>
        </p:txBody>
      </p:sp>
      <p:sp>
        <p:nvSpPr>
          <p:cNvPr id="8" name="Tijdelijke aanduiding voor voettekst 11"/>
          <p:cNvSpPr>
            <a:spLocks noGrp="1"/>
          </p:cNvSpPr>
          <p:nvPr>
            <p:ph type="ftr" sz="quarter" idx="15"/>
          </p:nvPr>
        </p:nvSpPr>
        <p:spPr/>
        <p:txBody>
          <a:bodyPr/>
          <a:lstStyle>
            <a:lvl1pPr>
              <a:defRPr/>
            </a:lvl1pPr>
          </a:lstStyle>
          <a:p>
            <a:pPr>
              <a:defRPr/>
            </a:pPr>
            <a:r>
              <a:rPr lang="nl-NL"/>
              <a:t>Inspectie van het Onderwijs</a:t>
            </a:r>
            <a:endParaRPr lang="nl-NL" dirty="0"/>
          </a:p>
        </p:txBody>
      </p:sp>
      <p:sp>
        <p:nvSpPr>
          <p:cNvPr id="10" name="Tijdelijke aanduiding voor dianummer 12"/>
          <p:cNvSpPr>
            <a:spLocks noGrp="1"/>
          </p:cNvSpPr>
          <p:nvPr>
            <p:ph type="sldNum" sz="quarter" idx="16"/>
          </p:nvPr>
        </p:nvSpPr>
        <p:spPr/>
        <p:txBody>
          <a:bodyPr/>
          <a:lstStyle>
            <a:lvl1pPr>
              <a:defRPr/>
            </a:lvl1pPr>
          </a:lstStyle>
          <a:p>
            <a:pPr>
              <a:defRPr/>
            </a:pPr>
            <a:fld id="{5FE597C5-D58F-404A-B18F-837F0B7C523A}" type="slidenum">
              <a:rPr lang="nl-NL"/>
              <a:pPr>
                <a:defRPr/>
              </a:pPr>
              <a:t>‹nr.›</a:t>
            </a:fld>
            <a:endParaRPr lang="nl-NL" dirty="0"/>
          </a:p>
        </p:txBody>
      </p:sp>
    </p:spTree>
    <p:extLst>
      <p:ext uri="{BB962C8B-B14F-4D97-AF65-F5344CB8AC3E}">
        <p14:creationId xmlns:p14="http://schemas.microsoft.com/office/powerpoint/2010/main" val="502112466"/>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1.png"/><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jdelijke aanduiding voor titel 1"/>
          <p:cNvSpPr>
            <a:spLocks noGrp="1"/>
          </p:cNvSpPr>
          <p:nvPr>
            <p:ph type="title"/>
          </p:nvPr>
        </p:nvSpPr>
        <p:spPr bwMode="auto">
          <a:xfrm>
            <a:off x="635000" y="1052513"/>
            <a:ext cx="10923588" cy="947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nl-NL" altLang="nl-NL"/>
              <a:t>Klik om de stijl te bewerken</a:t>
            </a:r>
          </a:p>
        </p:txBody>
      </p:sp>
      <p:sp>
        <p:nvSpPr>
          <p:cNvPr id="3" name="Tijdelijke aanduiding voor tekst 2"/>
          <p:cNvSpPr>
            <a:spLocks noGrp="1"/>
          </p:cNvSpPr>
          <p:nvPr>
            <p:ph type="body" idx="1"/>
          </p:nvPr>
        </p:nvSpPr>
        <p:spPr>
          <a:xfrm>
            <a:off x="635000" y="2289175"/>
            <a:ext cx="10923588" cy="3932238"/>
          </a:xfrm>
          <a:prstGeom prst="rect">
            <a:avLst/>
          </a:prstGeom>
        </p:spPr>
        <p:txBody>
          <a:bodyPr vert="horz" lIns="91440" tIns="45720" rIns="91440" bIns="45720" rtlCol="0">
            <a:normAutofit/>
          </a:bodyPr>
          <a:lstStyle/>
          <a:p>
            <a:pPr lvl="0"/>
            <a:r>
              <a:rPr lang="nl-NL" dirty="0"/>
              <a:t>Tekststijl van het model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a:t>
            </a:r>
          </a:p>
          <a:p>
            <a:pPr lvl="6"/>
            <a:r>
              <a:rPr lang="nl-NL" dirty="0"/>
              <a:t>Zevende niveau</a:t>
            </a:r>
          </a:p>
          <a:p>
            <a:pPr lvl="7"/>
            <a:r>
              <a:rPr lang="nl-NL" dirty="0"/>
              <a:t>Achtste niveau</a:t>
            </a:r>
          </a:p>
          <a:p>
            <a:pPr lvl="8"/>
            <a:r>
              <a:rPr lang="nl-NL" dirty="0"/>
              <a:t>Negende niveau</a:t>
            </a:r>
          </a:p>
          <a:p>
            <a:pPr lvl="8"/>
            <a:endParaRPr lang="nl-NL" dirty="0"/>
          </a:p>
        </p:txBody>
      </p:sp>
      <p:sp>
        <p:nvSpPr>
          <p:cNvPr id="11" name="Tijdelijke aanduiding voor datum 3"/>
          <p:cNvSpPr>
            <a:spLocks noGrp="1"/>
          </p:cNvSpPr>
          <p:nvPr>
            <p:ph type="dt" sz="half" idx="2"/>
          </p:nvPr>
        </p:nvSpPr>
        <p:spPr>
          <a:xfrm>
            <a:off x="635000" y="6543675"/>
            <a:ext cx="5003800" cy="263525"/>
          </a:xfrm>
          <a:prstGeom prst="rect">
            <a:avLst/>
          </a:prstGeom>
        </p:spPr>
        <p:txBody>
          <a:bodyPr vert="horz" lIns="91440" tIns="0" rIns="91440" bIns="45720" rtlCol="0" anchor="t" anchorCtr="0"/>
          <a:lstStyle>
            <a:lvl1pPr algn="l" fontAlgn="auto">
              <a:spcBef>
                <a:spcPts val="0"/>
              </a:spcBef>
              <a:spcAft>
                <a:spcPts val="0"/>
              </a:spcAft>
              <a:defRPr sz="1050">
                <a:solidFill>
                  <a:schemeClr val="bg1">
                    <a:lumMod val="65000"/>
                  </a:schemeClr>
                </a:solidFill>
                <a:latin typeface="+mn-lt"/>
                <a:cs typeface="+mn-cs"/>
              </a:defRPr>
            </a:lvl1pPr>
          </a:lstStyle>
          <a:p>
            <a:pPr>
              <a:defRPr/>
            </a:pPr>
            <a:fld id="{913B8D6D-4FC0-46FA-A92A-7B744E8CB9C9}" type="datetime1">
              <a:rPr lang="nl-NL"/>
              <a:pPr>
                <a:defRPr/>
              </a:pPr>
              <a:t>28-1-2026</a:t>
            </a:fld>
            <a:endParaRPr lang="nl-NL" dirty="0"/>
          </a:p>
        </p:txBody>
      </p:sp>
      <p:sp>
        <p:nvSpPr>
          <p:cNvPr id="14" name="Tijdelijke aanduiding voor voettekst 4"/>
          <p:cNvSpPr>
            <a:spLocks noGrp="1"/>
          </p:cNvSpPr>
          <p:nvPr>
            <p:ph type="ftr" sz="quarter" idx="3"/>
          </p:nvPr>
        </p:nvSpPr>
        <p:spPr>
          <a:xfrm>
            <a:off x="635000" y="6221413"/>
            <a:ext cx="5003800" cy="322262"/>
          </a:xfrm>
          <a:prstGeom prst="rect">
            <a:avLst/>
          </a:prstGeom>
        </p:spPr>
        <p:txBody>
          <a:bodyPr vert="horz" lIns="91440" tIns="45720" rIns="91440" bIns="45720" rtlCol="0" anchor="b" anchorCtr="0"/>
          <a:lstStyle>
            <a:lvl1pPr algn="l" fontAlgn="auto">
              <a:spcBef>
                <a:spcPts val="0"/>
              </a:spcBef>
              <a:spcAft>
                <a:spcPts val="0"/>
              </a:spcAft>
              <a:defRPr sz="1050">
                <a:solidFill>
                  <a:schemeClr val="bg1">
                    <a:lumMod val="65000"/>
                  </a:schemeClr>
                </a:solidFill>
                <a:latin typeface="+mn-lt"/>
                <a:cs typeface="+mn-cs"/>
              </a:defRPr>
            </a:lvl1pPr>
          </a:lstStyle>
          <a:p>
            <a:pPr>
              <a:defRPr/>
            </a:pPr>
            <a:r>
              <a:rPr lang="nl-NL"/>
              <a:t>Inspectie van het Onderwijs</a:t>
            </a:r>
            <a:endParaRPr lang="nl-NL" dirty="0"/>
          </a:p>
        </p:txBody>
      </p:sp>
      <p:sp>
        <p:nvSpPr>
          <p:cNvPr id="15" name="Tijdelijke aanduiding voor dianummer 5"/>
          <p:cNvSpPr>
            <a:spLocks noGrp="1"/>
          </p:cNvSpPr>
          <p:nvPr>
            <p:ph type="sldNum" sz="quarter" idx="4"/>
          </p:nvPr>
        </p:nvSpPr>
        <p:spPr>
          <a:xfrm>
            <a:off x="6553200" y="6221413"/>
            <a:ext cx="5005388" cy="322262"/>
          </a:xfrm>
          <a:prstGeom prst="rect">
            <a:avLst/>
          </a:prstGeom>
        </p:spPr>
        <p:txBody>
          <a:bodyPr vert="horz" lIns="91440" tIns="45720" rIns="0" bIns="45720" rtlCol="0" anchor="b" anchorCtr="0"/>
          <a:lstStyle>
            <a:lvl1pPr algn="r" fontAlgn="auto">
              <a:spcBef>
                <a:spcPts val="0"/>
              </a:spcBef>
              <a:spcAft>
                <a:spcPts val="0"/>
              </a:spcAft>
              <a:defRPr sz="1050">
                <a:solidFill>
                  <a:schemeClr val="bg1">
                    <a:lumMod val="65000"/>
                  </a:schemeClr>
                </a:solidFill>
                <a:latin typeface="+mn-lt"/>
                <a:cs typeface="+mn-cs"/>
              </a:defRPr>
            </a:lvl1pPr>
          </a:lstStyle>
          <a:p>
            <a:pPr>
              <a:defRPr/>
            </a:pPr>
            <a:fld id="{86081B3D-F91B-426E-81D9-679F177C8D36}" type="slidenum">
              <a:rPr lang="nl-NL"/>
              <a:pPr>
                <a:defRPr/>
              </a:pPr>
              <a:t>‹nr.›</a:t>
            </a:fld>
            <a:endParaRPr lang="nl-NL" dirty="0"/>
          </a:p>
        </p:txBody>
      </p:sp>
      <p:pic>
        <p:nvPicPr>
          <p:cNvPr id="1031" name="Afbeelding 7"/>
          <p:cNvPicPr>
            <a:picLocks noChangeAspect="1"/>
          </p:cNvPicPr>
          <p:nvPr/>
        </p:nvPicPr>
        <p:blipFill>
          <a:blip r:embed="rId39">
            <a:extLst>
              <a:ext uri="{28A0092B-C50C-407E-A947-70E740481C1C}">
                <a14:useLocalDpi xmlns:a14="http://schemas.microsoft.com/office/drawing/2010/main" val="0"/>
              </a:ext>
            </a:extLst>
          </a:blip>
          <a:srcRect l="44934" t="19073" r="44934"/>
          <a:stretch>
            <a:fillRect/>
          </a:stretch>
        </p:blipFill>
        <p:spPr bwMode="auto">
          <a:xfrm>
            <a:off x="5638800" y="1588"/>
            <a:ext cx="914400"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32" r:id="rId11"/>
    <p:sldLayoutId id="2147483833" r:id="rId12"/>
    <p:sldLayoutId id="2147483834" r:id="rId13"/>
    <p:sldLayoutId id="2147483835" r:id="rId14"/>
    <p:sldLayoutId id="2147483852" r:id="rId15"/>
    <p:sldLayoutId id="2147483853" r:id="rId16"/>
    <p:sldLayoutId id="2147483854" r:id="rId17"/>
    <p:sldLayoutId id="2147483855" r:id="rId18"/>
    <p:sldLayoutId id="2147483836" r:id="rId19"/>
    <p:sldLayoutId id="2147483856" r:id="rId20"/>
    <p:sldLayoutId id="2147483837" r:id="rId21"/>
    <p:sldLayoutId id="2147483857" r:id="rId22"/>
    <p:sldLayoutId id="2147483858" r:id="rId23"/>
    <p:sldLayoutId id="2147483859" r:id="rId24"/>
    <p:sldLayoutId id="2147483838" r:id="rId25"/>
    <p:sldLayoutId id="2147483860" r:id="rId26"/>
    <p:sldLayoutId id="2147483839" r:id="rId27"/>
    <p:sldLayoutId id="2147483861" r:id="rId28"/>
    <p:sldLayoutId id="2147483862" r:id="rId29"/>
    <p:sldLayoutId id="2147483863" r:id="rId30"/>
    <p:sldLayoutId id="2147483864" r:id="rId31"/>
    <p:sldLayoutId id="2147483840" r:id="rId32"/>
    <p:sldLayoutId id="2147483841" r:id="rId33"/>
    <p:sldLayoutId id="2147483865" r:id="rId34"/>
    <p:sldLayoutId id="2147483866" r:id="rId35"/>
    <p:sldLayoutId id="2147483867" r:id="rId36"/>
    <p:sldLayoutId id="2147483868" r:id="rId37"/>
  </p:sldLayoutIdLst>
  <p:hf hdr="0"/>
  <p:txStyles>
    <p:titleStyle>
      <a:lvl1pPr algn="l" rtl="0" eaLnBrk="0" fontAlgn="base" hangingPunct="0">
        <a:lnSpc>
          <a:spcPct val="90000"/>
        </a:lnSpc>
        <a:spcBef>
          <a:spcPct val="0"/>
        </a:spcBef>
        <a:spcAft>
          <a:spcPct val="0"/>
        </a:spcAft>
        <a:defRPr sz="3600"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a:solidFill>
            <a:schemeClr val="tx2"/>
          </a:solidFill>
          <a:latin typeface="Verdana" pitchFamily="34" charset="0"/>
        </a:defRPr>
      </a:lvl2pPr>
      <a:lvl3pPr algn="l" rtl="0" eaLnBrk="0" fontAlgn="base" hangingPunct="0">
        <a:lnSpc>
          <a:spcPct val="90000"/>
        </a:lnSpc>
        <a:spcBef>
          <a:spcPct val="0"/>
        </a:spcBef>
        <a:spcAft>
          <a:spcPct val="0"/>
        </a:spcAft>
        <a:defRPr sz="3600">
          <a:solidFill>
            <a:schemeClr val="tx2"/>
          </a:solidFill>
          <a:latin typeface="Verdana" pitchFamily="34" charset="0"/>
        </a:defRPr>
      </a:lvl3pPr>
      <a:lvl4pPr algn="l" rtl="0" eaLnBrk="0" fontAlgn="base" hangingPunct="0">
        <a:lnSpc>
          <a:spcPct val="90000"/>
        </a:lnSpc>
        <a:spcBef>
          <a:spcPct val="0"/>
        </a:spcBef>
        <a:spcAft>
          <a:spcPct val="0"/>
        </a:spcAft>
        <a:defRPr sz="3600">
          <a:solidFill>
            <a:schemeClr val="tx2"/>
          </a:solidFill>
          <a:latin typeface="Verdana" pitchFamily="34" charset="0"/>
        </a:defRPr>
      </a:lvl4pPr>
      <a:lvl5pPr algn="l" rtl="0" eaLnBrk="0" fontAlgn="base" hangingPunct="0">
        <a:lnSpc>
          <a:spcPct val="90000"/>
        </a:lnSpc>
        <a:spcBef>
          <a:spcPct val="0"/>
        </a:spcBef>
        <a:spcAft>
          <a:spcPct val="0"/>
        </a:spcAft>
        <a:defRPr sz="3600">
          <a:solidFill>
            <a:schemeClr val="tx2"/>
          </a:solidFill>
          <a:latin typeface="Verdana" pitchFamily="34" charset="0"/>
        </a:defRPr>
      </a:lvl5pPr>
      <a:lvl6pPr marL="457200" algn="l" rtl="0" fontAlgn="base">
        <a:lnSpc>
          <a:spcPct val="90000"/>
        </a:lnSpc>
        <a:spcBef>
          <a:spcPct val="0"/>
        </a:spcBef>
        <a:spcAft>
          <a:spcPct val="0"/>
        </a:spcAft>
        <a:defRPr sz="3600">
          <a:solidFill>
            <a:schemeClr val="tx2"/>
          </a:solidFill>
          <a:latin typeface="Verdana" pitchFamily="34" charset="0"/>
        </a:defRPr>
      </a:lvl6pPr>
      <a:lvl7pPr marL="914400" algn="l" rtl="0" fontAlgn="base">
        <a:lnSpc>
          <a:spcPct val="90000"/>
        </a:lnSpc>
        <a:spcBef>
          <a:spcPct val="0"/>
        </a:spcBef>
        <a:spcAft>
          <a:spcPct val="0"/>
        </a:spcAft>
        <a:defRPr sz="3600">
          <a:solidFill>
            <a:schemeClr val="tx2"/>
          </a:solidFill>
          <a:latin typeface="Verdana" pitchFamily="34" charset="0"/>
        </a:defRPr>
      </a:lvl7pPr>
      <a:lvl8pPr marL="1371600" algn="l" rtl="0" fontAlgn="base">
        <a:lnSpc>
          <a:spcPct val="90000"/>
        </a:lnSpc>
        <a:spcBef>
          <a:spcPct val="0"/>
        </a:spcBef>
        <a:spcAft>
          <a:spcPct val="0"/>
        </a:spcAft>
        <a:defRPr sz="3600">
          <a:solidFill>
            <a:schemeClr val="tx2"/>
          </a:solidFill>
          <a:latin typeface="Verdana" pitchFamily="34" charset="0"/>
        </a:defRPr>
      </a:lvl8pPr>
      <a:lvl9pPr marL="1828800" algn="l" rtl="0" fontAlgn="base">
        <a:lnSpc>
          <a:spcPct val="90000"/>
        </a:lnSpc>
        <a:spcBef>
          <a:spcPct val="0"/>
        </a:spcBef>
        <a:spcAft>
          <a:spcPct val="0"/>
        </a:spcAft>
        <a:defRPr sz="3600">
          <a:solidFill>
            <a:schemeClr val="tx2"/>
          </a:solidFill>
          <a:latin typeface="Verdana" pitchFamily="34" charset="0"/>
        </a:defRPr>
      </a:lvl9pPr>
    </p:titleStyle>
    <p:bodyStyle>
      <a:lvl1pPr marL="315913" indent="-315913" algn="l" rtl="0" eaLnBrk="0" fontAlgn="base" hangingPunct="0">
        <a:lnSpc>
          <a:spcPct val="90000"/>
        </a:lnSpc>
        <a:spcBef>
          <a:spcPts val="1200"/>
        </a:spcBef>
        <a:spcAft>
          <a:spcPct val="0"/>
        </a:spcAft>
        <a:buClr>
          <a:schemeClr val="tx2"/>
        </a:buClr>
        <a:buSzPct val="80000"/>
        <a:buFont typeface="Verdana" pitchFamily="34" charset="0"/>
        <a:buChar char="›"/>
        <a:defRPr sz="2400" kern="1200">
          <a:solidFill>
            <a:schemeClr val="tx1"/>
          </a:solidFill>
          <a:latin typeface="+mn-lt"/>
          <a:ea typeface="+mn-ea"/>
          <a:cs typeface="+mn-cs"/>
        </a:defRPr>
      </a:lvl1pPr>
      <a:lvl2pPr marL="628650" indent="-315913" algn="l" rtl="0" eaLnBrk="0" fontAlgn="base" hangingPunct="0">
        <a:lnSpc>
          <a:spcPct val="90000"/>
        </a:lnSpc>
        <a:spcBef>
          <a:spcPts val="1000"/>
        </a:spcBef>
        <a:spcAft>
          <a:spcPct val="0"/>
        </a:spcAft>
        <a:buClr>
          <a:schemeClr val="tx2"/>
        </a:buClr>
        <a:buFont typeface="Verdana" pitchFamily="34" charset="0"/>
        <a:buChar char="–"/>
        <a:defRPr sz="2000" kern="1200">
          <a:solidFill>
            <a:schemeClr val="tx1"/>
          </a:solidFill>
          <a:latin typeface="+mn-lt"/>
          <a:ea typeface="+mn-ea"/>
          <a:cs typeface="+mn-cs"/>
        </a:defRPr>
      </a:lvl2pPr>
      <a:lvl3pPr marL="946150" indent="-315913" algn="l" rtl="0" eaLnBrk="0" fontAlgn="base" hangingPunct="0">
        <a:lnSpc>
          <a:spcPct val="90000"/>
        </a:lnSpc>
        <a:spcBef>
          <a:spcPts val="800"/>
        </a:spcBef>
        <a:spcAft>
          <a:spcPct val="0"/>
        </a:spcAft>
        <a:buClr>
          <a:schemeClr val="tx2"/>
        </a:buClr>
        <a:buFont typeface="Wingdings" pitchFamily="2" charset="2"/>
        <a:buChar char="§"/>
        <a:defRPr kern="1200">
          <a:solidFill>
            <a:schemeClr val="tx1"/>
          </a:solidFill>
          <a:latin typeface="+mn-lt"/>
          <a:ea typeface="+mn-ea"/>
          <a:cs typeface="+mn-cs"/>
        </a:defRPr>
      </a:lvl3pPr>
      <a:lvl4pPr marL="1258888" indent="-315913" algn="l" rtl="0" eaLnBrk="0" fontAlgn="base" hangingPunct="0">
        <a:lnSpc>
          <a:spcPct val="90000"/>
        </a:lnSpc>
        <a:spcBef>
          <a:spcPts val="600"/>
        </a:spcBef>
        <a:spcAft>
          <a:spcPct val="0"/>
        </a:spcAft>
        <a:buClr>
          <a:schemeClr val="tx2"/>
        </a:buClr>
        <a:buFont typeface="Arial" charset="0"/>
        <a:buChar char="•"/>
        <a:defRPr kern="1200">
          <a:solidFill>
            <a:schemeClr val="tx1"/>
          </a:solidFill>
          <a:latin typeface="+mn-lt"/>
          <a:ea typeface="+mn-ea"/>
          <a:cs typeface="+mn-cs"/>
        </a:defRPr>
      </a:lvl4pPr>
      <a:lvl5pPr marL="1576388" indent="-315913" algn="l" rtl="0" eaLnBrk="0" fontAlgn="base" hangingPunct="0">
        <a:lnSpc>
          <a:spcPct val="90000"/>
        </a:lnSpc>
        <a:spcBef>
          <a:spcPts val="600"/>
        </a:spcBef>
        <a:spcAft>
          <a:spcPct val="0"/>
        </a:spcAft>
        <a:buFont typeface="Verdana" pitchFamily="34" charset="0"/>
        <a:buChar char="–"/>
        <a:defRPr sz="1600" kern="1200">
          <a:solidFill>
            <a:schemeClr val="tx2"/>
          </a:solidFill>
          <a:latin typeface="+mn-lt"/>
          <a:ea typeface="+mn-ea"/>
          <a:cs typeface="+mn-cs"/>
        </a:defRPr>
      </a:lvl5pPr>
      <a:lvl6pPr marL="1890000" indent="-316800" algn="l" defTabSz="914400" rtl="0" eaLnBrk="1" latinLnBrk="0" hangingPunct="1">
        <a:lnSpc>
          <a:spcPct val="90000"/>
        </a:lnSpc>
        <a:spcBef>
          <a:spcPts val="600"/>
        </a:spcBef>
        <a:buFont typeface="Arial" panose="020B0604020202020204" pitchFamily="34" charset="0"/>
        <a:buChar char="•"/>
        <a:defRPr sz="1400" kern="1200">
          <a:solidFill>
            <a:schemeClr val="tx1">
              <a:lumMod val="50000"/>
              <a:lumOff val="50000"/>
            </a:schemeClr>
          </a:solidFill>
          <a:latin typeface="+mn-lt"/>
          <a:ea typeface="+mn-ea"/>
          <a:cs typeface="+mn-cs"/>
        </a:defRPr>
      </a:lvl6pPr>
      <a:lvl7pPr marL="72000" indent="-72000" algn="l" defTabSz="914400" rtl="0" eaLnBrk="1" latinLnBrk="0" hangingPunct="1">
        <a:lnSpc>
          <a:spcPct val="90000"/>
        </a:lnSpc>
        <a:spcBef>
          <a:spcPts val="600"/>
        </a:spcBef>
        <a:buSzPct val="25000"/>
        <a:buFont typeface="Verdana" panose="020B0604030504040204" pitchFamily="34" charset="0"/>
        <a:buChar char=" "/>
        <a:defRPr sz="1200" b="1" i="0" kern="1200">
          <a:solidFill>
            <a:schemeClr val="tx2"/>
          </a:solidFill>
          <a:latin typeface="+mn-lt"/>
          <a:ea typeface="+mn-ea"/>
          <a:cs typeface="+mn-cs"/>
        </a:defRPr>
      </a:lvl7pPr>
      <a:lvl8pPr marL="72000" indent="-72000" algn="l" defTabSz="914400" rtl="0" eaLnBrk="1" latinLnBrk="0" hangingPunct="1">
        <a:lnSpc>
          <a:spcPct val="90000"/>
        </a:lnSpc>
        <a:spcBef>
          <a:spcPts val="600"/>
        </a:spcBef>
        <a:buSzPct val="25000"/>
        <a:buFont typeface="Verdana" panose="020B0604030504040204" pitchFamily="34" charset="0"/>
        <a:buChar char=" "/>
        <a:defRPr sz="1200" i="0" kern="1200">
          <a:solidFill>
            <a:schemeClr val="tx1">
              <a:lumMod val="65000"/>
              <a:lumOff val="35000"/>
            </a:schemeClr>
          </a:solidFill>
          <a:latin typeface="+mn-lt"/>
          <a:ea typeface="+mn-ea"/>
          <a:cs typeface="+mn-cs"/>
        </a:defRPr>
      </a:lvl8pPr>
      <a:lvl9pPr marL="216000" indent="-144000" algn="l" defTabSz="914400" rtl="0" eaLnBrk="1" latinLnBrk="0" hangingPunct="1">
        <a:lnSpc>
          <a:spcPct val="90000"/>
        </a:lnSpc>
        <a:spcBef>
          <a:spcPts val="600"/>
        </a:spcBef>
        <a:buClr>
          <a:schemeClr val="tx2"/>
        </a:buClr>
        <a:buFont typeface="Verdana" panose="020B0604030504040204" pitchFamily="34" charset="0"/>
        <a:buChar char="–"/>
        <a:defRPr sz="1200" i="0" kern="1200">
          <a:solidFill>
            <a:schemeClr val="tx1">
              <a:lumMod val="65000"/>
              <a:lumOff val="35000"/>
            </a:schemeClr>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ouderenjeugdsteunpuntenopdekaart.n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onderwijsinspectie.nl/contact" TargetMode="External"/><Relationship Id="rId2" Type="http://schemas.openxmlformats.org/officeDocument/2006/relationships/hyperlink" Target="https://www.onderwijsinspectie.nl/actueel/nieuws/2024/12/06/het-ouder--en-jeugdsteunpunt-een-nieuwe-wettelijke-taak-voor-samenwerkingsverbanden-passend-onderwijs" TargetMode="External"/><Relationship Id="rId1" Type="http://schemas.openxmlformats.org/officeDocument/2006/relationships/slideLayout" Target="../slideLayouts/slideLayout2.xml"/><Relationship Id="rId5" Type="http://schemas.openxmlformats.org/officeDocument/2006/relationships/hyperlink" Target="https://www.ondersteuningspleinojs.nl/" TargetMode="External"/><Relationship Id="rId4" Type="http://schemas.openxmlformats.org/officeDocument/2006/relationships/hyperlink" Target="https://toezichtresultaten.onderwijsinspectie.n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jdelijke aanduiding voor tekst 5"/>
          <p:cNvSpPr>
            <a:spLocks noGrp="1"/>
          </p:cNvSpPr>
          <p:nvPr>
            <p:ph type="body" sz="quarter" idx="21"/>
          </p:nvPr>
        </p:nvSpPr>
        <p:spPr bwMode="auto">
          <a:xfrm>
            <a:off x="6273801" y="5680496"/>
            <a:ext cx="5701460" cy="711200"/>
          </a:xfrm>
        </p:spPr>
        <p:txBody>
          <a:bodyPr wrap="square" numCol="1" compatLnSpc="1">
            <a:prstTxWarp prst="textNoShape">
              <a:avLst/>
            </a:prstTxWarp>
          </a:bodyPr>
          <a:lstStyle/>
          <a:p>
            <a:pPr eaLnBrk="1" hangingPunct="1"/>
            <a:r>
              <a:rPr lang="nl-NL" altLang="nl-NL" dirty="0"/>
              <a:t>Sylvia van der Avoort, inspecteur toezicht samenwerkingsverbanden passend onderwijs po/vo</a:t>
            </a:r>
          </a:p>
        </p:txBody>
      </p:sp>
      <p:sp>
        <p:nvSpPr>
          <p:cNvPr id="29699" name="Titel 3"/>
          <p:cNvSpPr>
            <a:spLocks noGrp="1"/>
          </p:cNvSpPr>
          <p:nvPr>
            <p:ph type="ctrTitle"/>
          </p:nvPr>
        </p:nvSpPr>
        <p:spPr>
          <a:xfrm>
            <a:off x="6134939" y="1882775"/>
            <a:ext cx="5840322" cy="2335213"/>
          </a:xfrm>
        </p:spPr>
        <p:txBody>
          <a:bodyPr>
            <a:normAutofit fontScale="90000"/>
          </a:bodyPr>
          <a:lstStyle/>
          <a:p>
            <a:pPr algn="ctr" eaLnBrk="1" hangingPunct="1"/>
            <a:r>
              <a:rPr lang="nl-NL" altLang="nl-NL" sz="3200" dirty="0"/>
              <a:t>Het ouder- en jeugdsteunpunt</a:t>
            </a:r>
            <a:br>
              <a:rPr lang="nl-NL" altLang="nl-NL" sz="3200" dirty="0"/>
            </a:br>
            <a:r>
              <a:rPr lang="nl-NL" altLang="nl-NL" sz="3200" dirty="0"/>
              <a:t> </a:t>
            </a:r>
            <a:br>
              <a:rPr lang="nl-NL" altLang="nl-NL" sz="3200" dirty="0"/>
            </a:br>
            <a:r>
              <a:rPr lang="nl-NL" altLang="nl-NL" sz="3200" dirty="0"/>
              <a:t>en</a:t>
            </a:r>
            <a:br>
              <a:rPr lang="nl-NL" altLang="nl-NL" sz="3200" dirty="0"/>
            </a:br>
            <a:r>
              <a:rPr lang="nl-NL" altLang="nl-NL" sz="3200" dirty="0"/>
              <a:t> </a:t>
            </a:r>
            <a:br>
              <a:rPr lang="nl-NL" altLang="nl-NL" sz="3200" dirty="0"/>
            </a:br>
            <a:r>
              <a:rPr lang="nl-NL" altLang="nl-NL" sz="3200" dirty="0"/>
              <a:t>het toezicht door de inspectie</a:t>
            </a:r>
          </a:p>
        </p:txBody>
      </p:sp>
      <p:sp>
        <p:nvSpPr>
          <p:cNvPr id="29700" name="Ondertitel 4"/>
          <p:cNvSpPr>
            <a:spLocks noGrp="1"/>
          </p:cNvSpPr>
          <p:nvPr>
            <p:ph type="subTitle" idx="1"/>
          </p:nvPr>
        </p:nvSpPr>
        <p:spPr bwMode="auto">
          <a:xfrm>
            <a:off x="6842034" y="4234912"/>
            <a:ext cx="5003800" cy="1614487"/>
          </a:xfrm>
        </p:spPr>
        <p:txBody>
          <a:bodyPr wrap="square" numCol="1" anchor="t" anchorCtr="0" compatLnSpc="1">
            <a:prstTxWarp prst="textNoShape">
              <a:avLst/>
            </a:prstTxWarp>
            <a:normAutofit/>
          </a:bodyPr>
          <a:lstStyle/>
          <a:p>
            <a:pPr eaLnBrk="1" hangingPunct="1"/>
            <a:endParaRPr lang="nl-NL" altLang="nl-NL" sz="1800" i="1" dirty="0"/>
          </a:p>
          <a:p>
            <a:pPr eaLnBrk="1" hangingPunct="1"/>
            <a:r>
              <a:rPr lang="nl-NL" altLang="nl-NL" sz="1800" i="1" dirty="0"/>
              <a:t>Landelijk event ouder- </a:t>
            </a:r>
            <a:r>
              <a:rPr lang="nl-NL" altLang="nl-NL" sz="1800" i="1"/>
              <a:t>en jeugdsteunpunten, </a:t>
            </a:r>
            <a:r>
              <a:rPr lang="nl-NL" altLang="nl-NL" sz="1800" i="1" dirty="0"/>
              <a:t>29 januari 2026</a:t>
            </a:r>
          </a:p>
        </p:txBody>
      </p:sp>
      <p:pic>
        <p:nvPicPr>
          <p:cNvPr id="2" name="Tijdelijke aanduiding voor afbeelding 1"/>
          <p:cNvPicPr>
            <a:picLocks noGrp="1" noChangeAspect="1"/>
          </p:cNvPicPr>
          <p:nvPr>
            <p:ph type="pic" sz="quarter" idx="22"/>
          </p:nvPr>
        </p:nvPicPr>
        <p:blipFill>
          <a:blip r:embed="rId2">
            <a:extLst>
              <a:ext uri="{28A0092B-C50C-407E-A947-70E740481C1C}">
                <a14:useLocalDpi xmlns:a14="http://schemas.microsoft.com/office/drawing/2010/main" val="0"/>
              </a:ext>
            </a:extLst>
          </a:blip>
          <a:srcRect l="20355" r="20355"/>
          <a:stretch>
            <a:fillRect/>
          </a:stretch>
        </p:blipFill>
        <p:spPr bwMode="auto">
          <a:custGeom>
            <a:avLst/>
            <a:gdLst>
              <a:gd name="T0" fmla="*/ 0 w 6099175"/>
              <a:gd name="T1" fmla="*/ 0 h 6858000"/>
              <a:gd name="T2" fmla="*/ 5782375 w 6099175"/>
              <a:gd name="T3" fmla="*/ 0 h 6858000"/>
              <a:gd name="T4" fmla="*/ 5782375 w 6099175"/>
              <a:gd name="T5" fmla="*/ 1278000 h 6858000"/>
              <a:gd name="T6" fmla="*/ 6099175 w 6099175"/>
              <a:gd name="T7" fmla="*/ 1278000 h 6858000"/>
              <a:gd name="T8" fmla="*/ 6099175 w 6099175"/>
              <a:gd name="T9" fmla="*/ 6858000 h 6858000"/>
              <a:gd name="T10" fmla="*/ 0 w 6099175"/>
              <a:gd name="T11" fmla="*/ 6858000 h 6858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99175" h="6858000">
                <a:moveTo>
                  <a:pt x="0" y="0"/>
                </a:moveTo>
                <a:lnTo>
                  <a:pt x="5782375" y="0"/>
                </a:lnTo>
                <a:lnTo>
                  <a:pt x="5782375" y="1278000"/>
                </a:lnTo>
                <a:lnTo>
                  <a:pt x="6099175" y="1278000"/>
                </a:lnTo>
                <a:lnTo>
                  <a:pt x="6099175" y="6858000"/>
                </a:lnTo>
                <a:lnTo>
                  <a:pt x="0" y="6858000"/>
                </a:lnTo>
                <a:lnTo>
                  <a:pt x="0" y="0"/>
                </a:lnTo>
                <a:close/>
              </a:path>
            </a:pathLst>
          </a:custGeom>
          <a:extLst>
            <a:ext uri="{909E8E84-426E-40DD-AFC4-6F175D3DCCD1}">
              <a14:hiddenFill xmlns:a14="http://schemas.microsoft.com/office/drawing/2010/main">
                <a:solidFill>
                  <a:srgbClr val="FFFFFF"/>
                </a:solidFill>
              </a14:hiddenFill>
            </a:ext>
          </a:extLst>
        </p:spPr>
      </p:pic>
      <p:sp>
        <p:nvSpPr>
          <p:cNvPr id="8" name="Tijdelijke aanduiding voor datum 7"/>
          <p:cNvSpPr>
            <a:spLocks noGrp="1"/>
          </p:cNvSpPr>
          <p:nvPr>
            <p:ph type="dt" sz="quarter" idx="23"/>
          </p:nvPr>
        </p:nvSpPr>
        <p:spPr/>
        <p:txBody>
          <a:bodyPr/>
          <a:lstStyle/>
          <a:p>
            <a:pPr>
              <a:defRPr/>
            </a:pPr>
            <a:fld id="{1B372F94-7BB1-44D1-99A5-A9B8EDF414AC}" type="datetime1">
              <a:rPr lang="nl-NL"/>
              <a:pPr>
                <a:defRPr/>
              </a:pPr>
              <a:t>28-1-2026</a:t>
            </a:fld>
            <a:endParaRPr lang="nl-NL" dirty="0"/>
          </a:p>
        </p:txBody>
      </p:sp>
      <p:sp>
        <p:nvSpPr>
          <p:cNvPr id="9" name="Tijdelijke aanduiding voor voettekst 8"/>
          <p:cNvSpPr>
            <a:spLocks noGrp="1"/>
          </p:cNvSpPr>
          <p:nvPr>
            <p:ph type="ftr" sz="quarter" idx="24"/>
          </p:nvPr>
        </p:nvSpPr>
        <p:spPr/>
        <p:txBody>
          <a:bodyPr/>
          <a:lstStyle/>
          <a:p>
            <a:pPr>
              <a:defRPr/>
            </a:pPr>
            <a:r>
              <a:rPr lang="nl-NL"/>
              <a:t>Inspectie van het Onderwijs</a:t>
            </a:r>
            <a:endParaRPr lang="nl-NL" dirty="0"/>
          </a:p>
        </p:txBody>
      </p:sp>
      <p:sp>
        <p:nvSpPr>
          <p:cNvPr id="10" name="Tijdelijke aanduiding voor dianummer 9"/>
          <p:cNvSpPr>
            <a:spLocks noGrp="1"/>
          </p:cNvSpPr>
          <p:nvPr>
            <p:ph type="sldNum" sz="quarter" idx="25"/>
          </p:nvPr>
        </p:nvSpPr>
        <p:spPr/>
        <p:txBody>
          <a:bodyPr/>
          <a:lstStyle/>
          <a:p>
            <a:pPr>
              <a:defRPr/>
            </a:pPr>
            <a:fld id="{0F6FDD73-9FC8-478E-87A5-9D5534DF4C07}" type="slidenum">
              <a:rPr lang="nl-NL"/>
              <a:pPr>
                <a:defRPr/>
              </a:pPr>
              <a:t>1</a:t>
            </a:fld>
            <a:endParaRPr lang="nl-N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9641F2-ADFC-0D32-9F1D-0681AF8602C8}"/>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81C1844-7B7C-0C26-E9B8-ECBEF3116897}"/>
              </a:ext>
            </a:extLst>
          </p:cNvPr>
          <p:cNvSpPr>
            <a:spLocks noGrp="1"/>
          </p:cNvSpPr>
          <p:nvPr>
            <p:ph idx="1"/>
          </p:nvPr>
        </p:nvSpPr>
        <p:spPr/>
        <p:txBody>
          <a:bodyPr numCol="1"/>
          <a:lstStyle/>
          <a:p>
            <a:pPr marL="0" indent="0">
              <a:buNone/>
            </a:pPr>
            <a:r>
              <a:rPr lang="nl-NL" dirty="0"/>
              <a:t>Achtergrond van deze functie is dat de ervaringen van het steunpunt van waarde kunnen zijn voor het (ontwikkelen en aanpassen van het) beleid van het samenwerkingsverband en voor de ontwikkeling van het steunpunt zelf. (Uit: Memorie van Toelichting)</a:t>
            </a:r>
          </a:p>
          <a:p>
            <a:pPr marL="0" indent="0">
              <a:buNone/>
            </a:pPr>
            <a:endParaRPr lang="nl-NL" sz="1600" dirty="0"/>
          </a:p>
          <a:p>
            <a:r>
              <a:rPr lang="nl-NL" dirty="0"/>
              <a:t>Beleid samenwerkingsverband:	</a:t>
            </a:r>
          </a:p>
          <a:p>
            <a:pPr lvl="1"/>
            <a:r>
              <a:rPr lang="nl-NL" dirty="0"/>
              <a:t>Kwaliteit ondersteuningsplan, informatie bij scholen, tevredenheid dienstverlening</a:t>
            </a:r>
          </a:p>
          <a:p>
            <a:r>
              <a:rPr lang="nl-NL" dirty="0"/>
              <a:t>Ontwikkeling OJS:</a:t>
            </a:r>
          </a:p>
          <a:p>
            <a:pPr lvl="1"/>
            <a:r>
              <a:rPr lang="nl-NL" dirty="0"/>
              <a:t>Sluit de inrichting en uitvoering aan bij de behoeften in de regio?</a:t>
            </a:r>
          </a:p>
        </p:txBody>
      </p:sp>
      <p:sp>
        <p:nvSpPr>
          <p:cNvPr id="3" name="Titel 2">
            <a:extLst>
              <a:ext uri="{FF2B5EF4-FFF2-40B4-BE49-F238E27FC236}">
                <a16:creationId xmlns:a16="http://schemas.microsoft.com/office/drawing/2014/main" id="{79BBC865-E24D-1958-4789-EFEB661BB3A1}"/>
              </a:ext>
            </a:extLst>
          </p:cNvPr>
          <p:cNvSpPr>
            <a:spLocks noGrp="1"/>
          </p:cNvSpPr>
          <p:nvPr>
            <p:ph type="title"/>
          </p:nvPr>
        </p:nvSpPr>
        <p:spPr/>
        <p:txBody>
          <a:bodyPr/>
          <a:lstStyle/>
          <a:p>
            <a:r>
              <a:rPr lang="nl-NL" dirty="0"/>
              <a:t>Signaleringsfunctie</a:t>
            </a:r>
          </a:p>
        </p:txBody>
      </p:sp>
      <p:sp>
        <p:nvSpPr>
          <p:cNvPr id="4" name="Tijdelijke aanduiding voor datum 3">
            <a:extLst>
              <a:ext uri="{FF2B5EF4-FFF2-40B4-BE49-F238E27FC236}">
                <a16:creationId xmlns:a16="http://schemas.microsoft.com/office/drawing/2014/main" id="{1B382859-99A9-8DBB-3C74-199A6A7AE40B}"/>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79D5D3F4-2BD3-CD15-F96D-495B0F28B12E}"/>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4B11CF59-1F98-1AD2-EA91-5A3B4F44731A}"/>
              </a:ext>
            </a:extLst>
          </p:cNvPr>
          <p:cNvSpPr>
            <a:spLocks noGrp="1"/>
          </p:cNvSpPr>
          <p:nvPr>
            <p:ph type="sldNum" sz="quarter" idx="12"/>
          </p:nvPr>
        </p:nvSpPr>
        <p:spPr/>
        <p:txBody>
          <a:bodyPr/>
          <a:lstStyle/>
          <a:p>
            <a:pPr>
              <a:defRPr/>
            </a:pPr>
            <a:fld id="{673F1AA8-6BFF-46AD-8716-B978E5683CB6}" type="slidenum">
              <a:rPr lang="nl-NL" smtClean="0"/>
              <a:pPr>
                <a:defRPr/>
              </a:pPr>
              <a:t>10</a:t>
            </a:fld>
            <a:endParaRPr lang="nl-NL" dirty="0"/>
          </a:p>
        </p:txBody>
      </p:sp>
    </p:spTree>
    <p:extLst>
      <p:ext uri="{BB962C8B-B14F-4D97-AF65-F5344CB8AC3E}">
        <p14:creationId xmlns:p14="http://schemas.microsoft.com/office/powerpoint/2010/main" val="1856213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4F5BF-F026-EF7C-3499-21891A7C6A6E}"/>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4D57543-E35E-A935-6D54-FE985287EC3C}"/>
              </a:ext>
            </a:extLst>
          </p:cNvPr>
          <p:cNvSpPr>
            <a:spLocks noGrp="1"/>
          </p:cNvSpPr>
          <p:nvPr>
            <p:ph idx="1"/>
          </p:nvPr>
        </p:nvSpPr>
        <p:spPr/>
        <p:txBody>
          <a:bodyPr numCol="1">
            <a:normAutofit lnSpcReduction="10000"/>
          </a:bodyPr>
          <a:lstStyle/>
          <a:p>
            <a:r>
              <a:rPr lang="nl-NL" dirty="0"/>
              <a:t>Besturen van samenwerkingsverbanden:</a:t>
            </a:r>
          </a:p>
          <a:p>
            <a:pPr lvl="1"/>
            <a:r>
              <a:rPr lang="nl-NL" dirty="0"/>
              <a:t>Maak het OJS onderdeel van het stelsel van kwaliteitszorg</a:t>
            </a:r>
          </a:p>
          <a:p>
            <a:pPr lvl="2"/>
            <a:r>
              <a:rPr lang="nl-NL" dirty="0"/>
              <a:t>Bron van informatie voor het samenwerkingsverband zelf</a:t>
            </a:r>
          </a:p>
          <a:p>
            <a:pPr lvl="2"/>
            <a:r>
              <a:rPr lang="nl-NL" dirty="0"/>
              <a:t>Bron van informatie over nakomen afspraken door scholen/schoolbesturen</a:t>
            </a:r>
          </a:p>
          <a:p>
            <a:pPr lvl="1"/>
            <a:r>
              <a:rPr lang="nl-NL" dirty="0"/>
              <a:t>Betrek het OJS bij de verantwoording in het jaarverslag</a:t>
            </a:r>
          </a:p>
          <a:p>
            <a:pPr lvl="2"/>
            <a:r>
              <a:rPr lang="nl-NL" dirty="0"/>
              <a:t>Omdat het OJS een wettelijke taak is</a:t>
            </a:r>
          </a:p>
          <a:p>
            <a:pPr lvl="2"/>
            <a:r>
              <a:rPr lang="nl-NL" dirty="0"/>
              <a:t>Benut het als bron ter onderbouwing van conclusies en resultaten van het beleid</a:t>
            </a:r>
          </a:p>
          <a:p>
            <a:pPr lvl="2"/>
            <a:endParaRPr lang="nl-NL" dirty="0"/>
          </a:p>
          <a:p>
            <a:r>
              <a:rPr lang="nl-NL" dirty="0"/>
              <a:t>Intern toezicht van samenwerkingsverbanden:</a:t>
            </a:r>
          </a:p>
          <a:p>
            <a:pPr lvl="1"/>
            <a:r>
              <a:rPr lang="nl-NL" dirty="0"/>
              <a:t>Zie toe op naleving van wettelijke taak OJS door bestuur</a:t>
            </a:r>
          </a:p>
          <a:p>
            <a:pPr lvl="1"/>
            <a:r>
              <a:rPr lang="nl-NL" dirty="0"/>
              <a:t>Benut informatie OJS bij uitvoeren taken en bevoegdheden</a:t>
            </a:r>
          </a:p>
          <a:p>
            <a:pPr lvl="2"/>
            <a:endParaRPr lang="nl-NL" dirty="0"/>
          </a:p>
        </p:txBody>
      </p:sp>
      <p:sp>
        <p:nvSpPr>
          <p:cNvPr id="3" name="Titel 2">
            <a:extLst>
              <a:ext uri="{FF2B5EF4-FFF2-40B4-BE49-F238E27FC236}">
                <a16:creationId xmlns:a16="http://schemas.microsoft.com/office/drawing/2014/main" id="{21F317B8-EDC6-45F4-52DF-95C041428873}"/>
              </a:ext>
            </a:extLst>
          </p:cNvPr>
          <p:cNvSpPr>
            <a:spLocks noGrp="1"/>
          </p:cNvSpPr>
          <p:nvPr>
            <p:ph type="title"/>
          </p:nvPr>
        </p:nvSpPr>
        <p:spPr/>
        <p:txBody>
          <a:bodyPr/>
          <a:lstStyle/>
          <a:p>
            <a:r>
              <a:rPr lang="nl-NL" dirty="0"/>
              <a:t>Signaleringsfunctie</a:t>
            </a:r>
          </a:p>
        </p:txBody>
      </p:sp>
      <p:sp>
        <p:nvSpPr>
          <p:cNvPr id="4" name="Tijdelijke aanduiding voor datum 3">
            <a:extLst>
              <a:ext uri="{FF2B5EF4-FFF2-40B4-BE49-F238E27FC236}">
                <a16:creationId xmlns:a16="http://schemas.microsoft.com/office/drawing/2014/main" id="{5C1D3DB2-BC74-2C74-5839-EF40A8764EA8}"/>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F64801CD-5890-4754-2148-1F03F5355F23}"/>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941160DF-567A-9493-79FB-25CFDE169DE1}"/>
              </a:ext>
            </a:extLst>
          </p:cNvPr>
          <p:cNvSpPr>
            <a:spLocks noGrp="1"/>
          </p:cNvSpPr>
          <p:nvPr>
            <p:ph type="sldNum" sz="quarter" idx="12"/>
          </p:nvPr>
        </p:nvSpPr>
        <p:spPr/>
        <p:txBody>
          <a:bodyPr/>
          <a:lstStyle/>
          <a:p>
            <a:pPr>
              <a:defRPr/>
            </a:pPr>
            <a:fld id="{673F1AA8-6BFF-46AD-8716-B978E5683CB6}" type="slidenum">
              <a:rPr lang="nl-NL" smtClean="0"/>
              <a:pPr>
                <a:defRPr/>
              </a:pPr>
              <a:t>11</a:t>
            </a:fld>
            <a:endParaRPr lang="nl-NL" dirty="0"/>
          </a:p>
        </p:txBody>
      </p:sp>
    </p:spTree>
    <p:extLst>
      <p:ext uri="{BB962C8B-B14F-4D97-AF65-F5344CB8AC3E}">
        <p14:creationId xmlns:p14="http://schemas.microsoft.com/office/powerpoint/2010/main" val="1966445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A3286BC8-61F9-E08E-3C34-667CD050EFFB}"/>
              </a:ext>
            </a:extLst>
          </p:cNvPr>
          <p:cNvSpPr>
            <a:spLocks noGrp="1"/>
          </p:cNvSpPr>
          <p:nvPr>
            <p:ph idx="1"/>
          </p:nvPr>
        </p:nvSpPr>
        <p:spPr/>
        <p:txBody>
          <a:bodyPr numCol="1"/>
          <a:lstStyle/>
          <a:p>
            <a:r>
              <a:rPr lang="nl-NL" dirty="0"/>
              <a:t>Beoordelen naleving wettelijke eisen </a:t>
            </a:r>
            <a:r>
              <a:rPr lang="nl-NL" dirty="0" err="1"/>
              <a:t>mbt</a:t>
            </a:r>
            <a:r>
              <a:rPr lang="nl-NL" dirty="0"/>
              <a:t> OJS bij bestuursonderzoeken</a:t>
            </a:r>
          </a:p>
          <a:p>
            <a:r>
              <a:rPr lang="nl-NL" dirty="0"/>
              <a:t>Bespreken OJS en functioneren daarvan bij bestuursgesprekken</a:t>
            </a:r>
          </a:p>
          <a:p>
            <a:r>
              <a:rPr lang="nl-NL" dirty="0"/>
              <a:t>Reageren op signalen (vanuit het veld (Klantcontact) of andere toezichtsactiviteiten (</a:t>
            </a:r>
            <a:r>
              <a:rPr lang="nl-NL" dirty="0" err="1"/>
              <a:t>bijv</a:t>
            </a:r>
            <a:r>
              <a:rPr lang="nl-NL" dirty="0"/>
              <a:t> scholentoezicht)</a:t>
            </a:r>
          </a:p>
          <a:p>
            <a:r>
              <a:rPr lang="nl-NL" dirty="0"/>
              <a:t>Klantcontact Onderwijsinspectie: melders bij vragen over passend onderwijs (in de regio) wijzen op/verwijzen naar OJS (via </a:t>
            </a:r>
            <a:r>
              <a:rPr lang="nl-NL" dirty="0">
                <a:hlinkClick r:id="rId3"/>
              </a:rPr>
              <a:t>Ouder- en Jeugdsteunpunten op de kaart</a:t>
            </a:r>
            <a:r>
              <a:rPr lang="nl-NL" dirty="0"/>
              <a:t>)</a:t>
            </a:r>
          </a:p>
        </p:txBody>
      </p:sp>
      <p:sp>
        <p:nvSpPr>
          <p:cNvPr id="3" name="Titel 2">
            <a:extLst>
              <a:ext uri="{FF2B5EF4-FFF2-40B4-BE49-F238E27FC236}">
                <a16:creationId xmlns:a16="http://schemas.microsoft.com/office/drawing/2014/main" id="{66F6E76F-0BA5-56CF-C127-AD546D571124}"/>
              </a:ext>
            </a:extLst>
          </p:cNvPr>
          <p:cNvSpPr>
            <a:spLocks noGrp="1"/>
          </p:cNvSpPr>
          <p:nvPr>
            <p:ph type="title"/>
          </p:nvPr>
        </p:nvSpPr>
        <p:spPr/>
        <p:txBody>
          <a:bodyPr/>
          <a:lstStyle/>
          <a:p>
            <a:r>
              <a:rPr lang="nl-NL" dirty="0"/>
              <a:t>Wat blijft de inspectie </a:t>
            </a:r>
            <a:r>
              <a:rPr lang="nl-NL" i="1" dirty="0"/>
              <a:t>voorlopig</a:t>
            </a:r>
            <a:r>
              <a:rPr lang="nl-NL" dirty="0"/>
              <a:t> doen?</a:t>
            </a:r>
          </a:p>
        </p:txBody>
      </p:sp>
      <p:sp>
        <p:nvSpPr>
          <p:cNvPr id="4" name="Tijdelijke aanduiding voor datum 3">
            <a:extLst>
              <a:ext uri="{FF2B5EF4-FFF2-40B4-BE49-F238E27FC236}">
                <a16:creationId xmlns:a16="http://schemas.microsoft.com/office/drawing/2014/main" id="{EBE5AEDB-4844-DEDA-3BC8-6CBE62A2A808}"/>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8DEE535D-3111-BC33-F8A3-48AB27A61D28}"/>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6673A143-BEE2-A9D8-528B-E86464D6B99F}"/>
              </a:ext>
            </a:extLst>
          </p:cNvPr>
          <p:cNvSpPr>
            <a:spLocks noGrp="1"/>
          </p:cNvSpPr>
          <p:nvPr>
            <p:ph type="sldNum" sz="quarter" idx="12"/>
          </p:nvPr>
        </p:nvSpPr>
        <p:spPr/>
        <p:txBody>
          <a:bodyPr/>
          <a:lstStyle/>
          <a:p>
            <a:pPr>
              <a:defRPr/>
            </a:pPr>
            <a:fld id="{673F1AA8-6BFF-46AD-8716-B978E5683CB6}" type="slidenum">
              <a:rPr lang="nl-NL" smtClean="0"/>
              <a:pPr>
                <a:defRPr/>
              </a:pPr>
              <a:t>12</a:t>
            </a:fld>
            <a:endParaRPr lang="nl-NL" dirty="0"/>
          </a:p>
        </p:txBody>
      </p:sp>
    </p:spTree>
    <p:extLst>
      <p:ext uri="{BB962C8B-B14F-4D97-AF65-F5344CB8AC3E}">
        <p14:creationId xmlns:p14="http://schemas.microsoft.com/office/powerpoint/2010/main" val="32198757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DAE5D9-BB8A-4505-BFA1-1BD201EC50AF}"/>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602E1E79-AE7B-F1E2-F856-105759C0D95D}"/>
              </a:ext>
            </a:extLst>
          </p:cNvPr>
          <p:cNvSpPr>
            <a:spLocks noGrp="1"/>
          </p:cNvSpPr>
          <p:nvPr>
            <p:ph idx="1"/>
          </p:nvPr>
        </p:nvSpPr>
        <p:spPr/>
        <p:txBody>
          <a:bodyPr numCol="1"/>
          <a:lstStyle/>
          <a:p>
            <a:r>
              <a:rPr lang="nl-NL" dirty="0"/>
              <a:t>Op basis van ervaringen met het toezicht, keuze maken of en hoe het OJS een plaats krijgt in het nieuwe Onderzoekskader 2027.</a:t>
            </a:r>
          </a:p>
          <a:p>
            <a:pPr lvl="1"/>
            <a:r>
              <a:rPr lang="nl-NL" dirty="0"/>
              <a:t>Waarbij het OJS een wettelijke verplichting is en blijft, dus bij niet-naleving kunnen (zullen) we altijd een herstelopdracht geven.</a:t>
            </a:r>
          </a:p>
          <a:p>
            <a:endParaRPr lang="nl-NL" dirty="0"/>
          </a:p>
          <a:p>
            <a:r>
              <a:rPr lang="nl-NL" dirty="0"/>
              <a:t>Suggesties?</a:t>
            </a:r>
          </a:p>
        </p:txBody>
      </p:sp>
      <p:sp>
        <p:nvSpPr>
          <p:cNvPr id="3" name="Titel 2">
            <a:extLst>
              <a:ext uri="{FF2B5EF4-FFF2-40B4-BE49-F238E27FC236}">
                <a16:creationId xmlns:a16="http://schemas.microsoft.com/office/drawing/2014/main" id="{FC3C0B24-5352-5CD9-D09C-4E402D1F97FC}"/>
              </a:ext>
            </a:extLst>
          </p:cNvPr>
          <p:cNvSpPr>
            <a:spLocks noGrp="1"/>
          </p:cNvSpPr>
          <p:nvPr>
            <p:ph type="title"/>
          </p:nvPr>
        </p:nvSpPr>
        <p:spPr/>
        <p:txBody>
          <a:bodyPr/>
          <a:lstStyle/>
          <a:p>
            <a:r>
              <a:rPr lang="nl-NL" dirty="0"/>
              <a:t>Ontwikkeling richting nieuw onderzoekskader</a:t>
            </a:r>
          </a:p>
        </p:txBody>
      </p:sp>
      <p:sp>
        <p:nvSpPr>
          <p:cNvPr id="4" name="Tijdelijke aanduiding voor datum 3">
            <a:extLst>
              <a:ext uri="{FF2B5EF4-FFF2-40B4-BE49-F238E27FC236}">
                <a16:creationId xmlns:a16="http://schemas.microsoft.com/office/drawing/2014/main" id="{48B4C4BB-4581-6D51-DAE0-C38830F8C5A5}"/>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8019866F-C464-57F1-159D-42E5AA19FB5A}"/>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B9686657-37E4-220B-7591-4D8EA3901481}"/>
              </a:ext>
            </a:extLst>
          </p:cNvPr>
          <p:cNvSpPr>
            <a:spLocks noGrp="1"/>
          </p:cNvSpPr>
          <p:nvPr>
            <p:ph type="sldNum" sz="quarter" idx="12"/>
          </p:nvPr>
        </p:nvSpPr>
        <p:spPr/>
        <p:txBody>
          <a:bodyPr/>
          <a:lstStyle/>
          <a:p>
            <a:pPr>
              <a:defRPr/>
            </a:pPr>
            <a:fld id="{673F1AA8-6BFF-46AD-8716-B978E5683CB6}" type="slidenum">
              <a:rPr lang="nl-NL" smtClean="0"/>
              <a:pPr>
                <a:defRPr/>
              </a:pPr>
              <a:t>13</a:t>
            </a:fld>
            <a:endParaRPr lang="nl-NL" dirty="0"/>
          </a:p>
        </p:txBody>
      </p:sp>
    </p:spTree>
    <p:extLst>
      <p:ext uri="{BB962C8B-B14F-4D97-AF65-F5344CB8AC3E}">
        <p14:creationId xmlns:p14="http://schemas.microsoft.com/office/powerpoint/2010/main" val="22263812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96E71112-A0ED-8929-D300-BBDF2F138836}"/>
              </a:ext>
            </a:extLst>
          </p:cNvPr>
          <p:cNvSpPr>
            <a:spLocks noGrp="1"/>
          </p:cNvSpPr>
          <p:nvPr>
            <p:ph idx="1"/>
          </p:nvPr>
        </p:nvSpPr>
        <p:spPr/>
        <p:txBody>
          <a:bodyPr numCol="1">
            <a:normAutofit/>
          </a:bodyPr>
          <a:lstStyle/>
          <a:p>
            <a:r>
              <a:rPr lang="nl-NL" sz="2000" dirty="0"/>
              <a:t>Informatie toezicht?</a:t>
            </a:r>
            <a:endParaRPr lang="nl-NL" sz="2000" dirty="0">
              <a:hlinkClick r:id="rId2"/>
            </a:endParaRPr>
          </a:p>
          <a:p>
            <a:pPr lvl="1"/>
            <a:r>
              <a:rPr lang="nl-NL" sz="1600" dirty="0">
                <a:hlinkClick r:id="rId2"/>
              </a:rPr>
              <a:t>Het ouder- en jeugdsteunpunt: een nieuwe wettelijke taak voor samenwerkingsverbanden passend onderwijs (Nieuwsbericht | 06-12-2024)</a:t>
            </a:r>
            <a:endParaRPr lang="nl-NL" sz="1600" dirty="0"/>
          </a:p>
          <a:p>
            <a:r>
              <a:rPr lang="nl-NL" sz="2000" dirty="0"/>
              <a:t>Melding doen of vraag?</a:t>
            </a:r>
            <a:endParaRPr lang="nl-NL" sz="2000" dirty="0">
              <a:hlinkClick r:id="rId3"/>
            </a:endParaRPr>
          </a:p>
          <a:p>
            <a:pPr lvl="1"/>
            <a:r>
              <a:rPr lang="nl-NL" sz="1600" dirty="0">
                <a:hlinkClick r:id="rId3"/>
              </a:rPr>
              <a:t>Contactformulier Inspectie van het Onderwijs</a:t>
            </a:r>
            <a:endParaRPr lang="nl-NL" sz="1600" dirty="0"/>
          </a:p>
          <a:p>
            <a:r>
              <a:rPr lang="nl-NL" sz="2000" dirty="0"/>
              <a:t>Resultaten van het toezicht (op ouder- en jeugdsteunpunten)?</a:t>
            </a:r>
          </a:p>
          <a:p>
            <a:pPr lvl="1"/>
            <a:r>
              <a:rPr lang="nl-NL" sz="1600" dirty="0">
                <a:hlinkClick r:id="rId4"/>
              </a:rPr>
              <a:t>Toezichtresultaten Inspectie van het Onderwijs</a:t>
            </a:r>
            <a:endParaRPr lang="nl-NL" sz="1600" dirty="0"/>
          </a:p>
          <a:p>
            <a:pPr lvl="1"/>
            <a:endParaRPr lang="nl-NL" sz="1600" dirty="0"/>
          </a:p>
          <a:p>
            <a:r>
              <a:rPr lang="nl-NL" sz="2000" dirty="0"/>
              <a:t>Andere vragen?</a:t>
            </a:r>
          </a:p>
          <a:p>
            <a:pPr lvl="1"/>
            <a:r>
              <a:rPr lang="nl-NL" sz="1600" dirty="0">
                <a:hlinkClick r:id="rId5"/>
              </a:rPr>
              <a:t>Home - Ondersteuningsplein OJS</a:t>
            </a:r>
            <a:endParaRPr lang="nl-NL" sz="1600" dirty="0"/>
          </a:p>
        </p:txBody>
      </p:sp>
      <p:sp>
        <p:nvSpPr>
          <p:cNvPr id="3" name="Titel 2">
            <a:extLst>
              <a:ext uri="{FF2B5EF4-FFF2-40B4-BE49-F238E27FC236}">
                <a16:creationId xmlns:a16="http://schemas.microsoft.com/office/drawing/2014/main" id="{3ECC5CFA-92F7-85F1-3440-81ABD7731E37}"/>
              </a:ext>
            </a:extLst>
          </p:cNvPr>
          <p:cNvSpPr>
            <a:spLocks noGrp="1"/>
          </p:cNvSpPr>
          <p:nvPr>
            <p:ph type="title"/>
          </p:nvPr>
        </p:nvSpPr>
        <p:spPr/>
        <p:txBody>
          <a:bodyPr/>
          <a:lstStyle/>
          <a:p>
            <a:r>
              <a:rPr lang="nl-NL" dirty="0"/>
              <a:t>Vragen?</a:t>
            </a:r>
          </a:p>
        </p:txBody>
      </p:sp>
      <p:sp>
        <p:nvSpPr>
          <p:cNvPr id="4" name="Tijdelijke aanduiding voor datum 3">
            <a:extLst>
              <a:ext uri="{FF2B5EF4-FFF2-40B4-BE49-F238E27FC236}">
                <a16:creationId xmlns:a16="http://schemas.microsoft.com/office/drawing/2014/main" id="{2687ECE6-A8EE-4353-6012-6D53B3A8797C}"/>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AE009CED-2F74-80DF-2102-62E115385E77}"/>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EBEFC1CB-7405-155E-C963-2136DC151A1A}"/>
              </a:ext>
            </a:extLst>
          </p:cNvPr>
          <p:cNvSpPr>
            <a:spLocks noGrp="1"/>
          </p:cNvSpPr>
          <p:nvPr>
            <p:ph type="sldNum" sz="quarter" idx="12"/>
          </p:nvPr>
        </p:nvSpPr>
        <p:spPr/>
        <p:txBody>
          <a:bodyPr/>
          <a:lstStyle/>
          <a:p>
            <a:pPr>
              <a:defRPr/>
            </a:pPr>
            <a:fld id="{673F1AA8-6BFF-46AD-8716-B978E5683CB6}" type="slidenum">
              <a:rPr lang="nl-NL" smtClean="0"/>
              <a:pPr>
                <a:defRPr/>
              </a:pPr>
              <a:t>14</a:t>
            </a:fld>
            <a:endParaRPr lang="nl-NL" dirty="0"/>
          </a:p>
        </p:txBody>
      </p:sp>
    </p:spTree>
    <p:extLst>
      <p:ext uri="{BB962C8B-B14F-4D97-AF65-F5344CB8AC3E}">
        <p14:creationId xmlns:p14="http://schemas.microsoft.com/office/powerpoint/2010/main" val="2035386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jdelijke aanduiding voor tekst 10"/>
          <p:cNvSpPr>
            <a:spLocks noGrp="1"/>
          </p:cNvSpPr>
          <p:nvPr>
            <p:ph type="body" sz="quarter" idx="13"/>
          </p:nvPr>
        </p:nvSpPr>
        <p:spPr bwMode="auto">
          <a:xfrm>
            <a:off x="6553200" y="2528888"/>
            <a:ext cx="5003800" cy="3692525"/>
          </a:xfrm>
        </p:spPr>
        <p:txBody>
          <a:bodyPr wrap="square" numCol="1" anchor="t" anchorCtr="0" compatLnSpc="1">
            <a:prstTxWarp prst="textNoShape">
              <a:avLst/>
            </a:prstTxWarp>
          </a:bodyPr>
          <a:lstStyle/>
          <a:p>
            <a:pPr eaLnBrk="1" hangingPunct="1">
              <a:buFont typeface="Verdana" pitchFamily="34" charset="0"/>
              <a:buAutoNum type="arabicPeriod"/>
            </a:pPr>
            <a:r>
              <a:rPr lang="nl-NL" altLang="nl-NL" dirty="0"/>
              <a:t>Toezicht op ouder- en jeugdsteunpunten</a:t>
            </a:r>
          </a:p>
          <a:p>
            <a:pPr eaLnBrk="1" hangingPunct="1">
              <a:buFont typeface="Verdana" pitchFamily="34" charset="0"/>
              <a:buAutoNum type="arabicPeriod"/>
            </a:pPr>
            <a:r>
              <a:rPr lang="nl-NL" altLang="nl-NL" dirty="0"/>
              <a:t>Wat ziet de inspectie?</a:t>
            </a:r>
          </a:p>
          <a:p>
            <a:pPr eaLnBrk="1" hangingPunct="1">
              <a:buFont typeface="Verdana" pitchFamily="34" charset="0"/>
              <a:buAutoNum type="arabicPeriod"/>
            </a:pPr>
            <a:r>
              <a:rPr lang="nl-NL" altLang="nl-NL" dirty="0"/>
              <a:t>Toekomstig toezicht</a:t>
            </a:r>
          </a:p>
          <a:p>
            <a:pPr eaLnBrk="1" hangingPunct="1">
              <a:buFont typeface="Verdana" pitchFamily="34" charset="0"/>
              <a:buAutoNum type="arabicPeriod"/>
            </a:pPr>
            <a:r>
              <a:rPr lang="nl-NL" altLang="nl-NL" dirty="0"/>
              <a:t>Vragen?</a:t>
            </a:r>
          </a:p>
        </p:txBody>
      </p:sp>
      <p:sp>
        <p:nvSpPr>
          <p:cNvPr id="30723" name="Titel 8"/>
          <p:cNvSpPr>
            <a:spLocks noGrp="1"/>
          </p:cNvSpPr>
          <p:nvPr>
            <p:ph type="title"/>
          </p:nvPr>
        </p:nvSpPr>
        <p:spPr>
          <a:xfrm>
            <a:off x="6553200" y="1546225"/>
            <a:ext cx="5003800" cy="947738"/>
          </a:xfrm>
        </p:spPr>
        <p:txBody>
          <a:bodyPr/>
          <a:lstStyle/>
          <a:p>
            <a:pPr eaLnBrk="1" hangingPunct="1"/>
            <a:r>
              <a:rPr lang="nl-NL" altLang="nl-NL"/>
              <a:t>Inhoud</a:t>
            </a:r>
          </a:p>
        </p:txBody>
      </p:sp>
      <p:sp>
        <p:nvSpPr>
          <p:cNvPr id="3" name="Tijdelijke aanduiding voor datum 2"/>
          <p:cNvSpPr>
            <a:spLocks noGrp="1"/>
          </p:cNvSpPr>
          <p:nvPr>
            <p:ph type="dt" sz="quarter" idx="14"/>
          </p:nvPr>
        </p:nvSpPr>
        <p:spPr/>
        <p:txBody>
          <a:bodyPr/>
          <a:lstStyle/>
          <a:p>
            <a:pPr>
              <a:defRPr/>
            </a:pPr>
            <a:fld id="{B5EE0202-4DA2-468C-93A8-4375E6F9BA82}" type="datetime1">
              <a:rPr lang="nl-NL"/>
              <a:pPr>
                <a:defRPr/>
              </a:pPr>
              <a:t>28-1-2026</a:t>
            </a:fld>
            <a:endParaRPr lang="nl-NL" dirty="0"/>
          </a:p>
        </p:txBody>
      </p:sp>
      <p:sp>
        <p:nvSpPr>
          <p:cNvPr id="4" name="Tijdelijke aanduiding voor voettekst 3"/>
          <p:cNvSpPr>
            <a:spLocks noGrp="1"/>
          </p:cNvSpPr>
          <p:nvPr>
            <p:ph type="ftr" sz="quarter" idx="15"/>
          </p:nvPr>
        </p:nvSpPr>
        <p:spPr/>
        <p:txBody>
          <a:bodyPr/>
          <a:lstStyle/>
          <a:p>
            <a:pPr>
              <a:defRPr/>
            </a:pPr>
            <a:r>
              <a:rPr lang="nl-NL"/>
              <a:t>Inspectie van het Onderwijs</a:t>
            </a:r>
          </a:p>
        </p:txBody>
      </p:sp>
      <p:sp>
        <p:nvSpPr>
          <p:cNvPr id="5" name="Tijdelijke aanduiding voor dianummer 4"/>
          <p:cNvSpPr>
            <a:spLocks noGrp="1"/>
          </p:cNvSpPr>
          <p:nvPr>
            <p:ph type="sldNum" sz="quarter" idx="16"/>
          </p:nvPr>
        </p:nvSpPr>
        <p:spPr/>
        <p:txBody>
          <a:bodyPr/>
          <a:lstStyle/>
          <a:p>
            <a:pPr>
              <a:defRPr/>
            </a:pPr>
            <a:fld id="{BC04BB92-3DA5-44CB-B83D-450C42845C48}" type="slidenum">
              <a:rPr lang="nl-NL"/>
              <a:pPr>
                <a:defRPr/>
              </a:pPr>
              <a:t>2</a:t>
            </a:fld>
            <a:endParaRPr lang="nl-NL" dirty="0"/>
          </a:p>
        </p:txBody>
      </p:sp>
      <p:sp>
        <p:nvSpPr>
          <p:cNvPr id="30727" name="Tijdelijke aanduiding voor afbeelding 14"/>
          <p:cNvSpPr>
            <a:spLocks noGrp="1" noTextEdit="1"/>
          </p:cNvSpPr>
          <p:nvPr>
            <p:ph type="pic" sz="quarter" idx="10"/>
          </p:nvPr>
        </p:nvSpPr>
        <p:spPr bwMode="auto">
          <a:xfrm>
            <a:off x="0" y="0"/>
            <a:ext cx="6099175" cy="6858000"/>
          </a:xfrm>
          <a:custGeom>
            <a:avLst/>
            <a:gdLst>
              <a:gd name="T0" fmla="*/ 0 w 6098577"/>
              <a:gd name="T1" fmla="*/ 0 h 6858000"/>
              <a:gd name="T2" fmla="*/ 5770149 w 6098577"/>
              <a:gd name="T3" fmla="*/ 74 h 6858000"/>
              <a:gd name="T4" fmla="*/ 5778389 w 6098577"/>
              <a:gd name="T5" fmla="*/ 1272900 h 6858000"/>
              <a:gd name="T6" fmla="*/ 6090380 w 6098577"/>
              <a:gd name="T7" fmla="*/ 1281211 h 6858000"/>
              <a:gd name="T8" fmla="*/ 6098840 w 6098577"/>
              <a:gd name="T9" fmla="*/ 6858000 h 6858000"/>
              <a:gd name="T10" fmla="*/ 0 w 6098577"/>
              <a:gd name="T11" fmla="*/ 6858000 h 6858000"/>
              <a:gd name="T12" fmla="*/ 0 w 6098577"/>
              <a:gd name="T13" fmla="*/ 0 h 685800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6098577" h="6858000">
                <a:moveTo>
                  <a:pt x="0" y="0"/>
                </a:moveTo>
                <a:lnTo>
                  <a:pt x="5769583" y="74"/>
                </a:lnTo>
                <a:cubicBezTo>
                  <a:pt x="5769583" y="427144"/>
                  <a:pt x="5777822" y="845830"/>
                  <a:pt x="5777822" y="1272900"/>
                </a:cubicBezTo>
                <a:lnTo>
                  <a:pt x="6089783" y="1281211"/>
                </a:lnTo>
                <a:cubicBezTo>
                  <a:pt x="6087160" y="3145584"/>
                  <a:pt x="6100865" y="4993627"/>
                  <a:pt x="6098242" y="6858000"/>
                </a:cubicBezTo>
                <a:lnTo>
                  <a:pt x="0" y="6858000"/>
                </a:lnTo>
                <a:lnTo>
                  <a:pt x="0" y="0"/>
                </a:lnTo>
                <a:close/>
              </a:path>
            </a:pathLst>
          </a:custGeom>
          <a:noFill/>
          <a:extLst>
            <a:ext uri="{909E8E84-426E-40DD-AFC4-6F175D3DCCD1}">
              <a14:hiddenFill xmlns:a14="http://schemas.microsoft.com/office/drawing/2010/main">
                <a:solidFill>
                  <a:srgbClr val="FFFFFF"/>
                </a:solidFill>
              </a14:hiddenFill>
            </a:ext>
          </a:extLst>
        </p:spPr>
        <p:txBody>
          <a:bodyPr/>
          <a:lstStyle/>
          <a:p>
            <a:endParaRPr lang="nl-NL"/>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A4C276C2-EBFD-49BE-B89F-37445A2C44DB}"/>
              </a:ext>
            </a:extLst>
          </p:cNvPr>
          <p:cNvSpPr>
            <a:spLocks noGrp="1"/>
          </p:cNvSpPr>
          <p:nvPr>
            <p:ph idx="1"/>
          </p:nvPr>
        </p:nvSpPr>
        <p:spPr/>
        <p:txBody>
          <a:bodyPr numCol="1">
            <a:normAutofit lnSpcReduction="10000"/>
          </a:bodyPr>
          <a:lstStyle/>
          <a:p>
            <a:pPr marL="0" indent="0">
              <a:buNone/>
            </a:pPr>
            <a:r>
              <a:rPr lang="nl-NL" sz="2100" b="1" dirty="0"/>
              <a:t>Wat</a:t>
            </a:r>
          </a:p>
          <a:p>
            <a:pPr marL="0" indent="0">
              <a:buNone/>
            </a:pPr>
            <a:r>
              <a:rPr lang="nl-NL" sz="1800" dirty="0"/>
              <a:t>Ouder- en jeugdsteunpunt van het samenwerkingsverband (artikel 19 WPO, artikel 2.47a WVO 2020)</a:t>
            </a:r>
          </a:p>
          <a:p>
            <a:pPr marL="0" indent="0">
              <a:buNone/>
            </a:pPr>
            <a:r>
              <a:rPr lang="nl-NL" sz="1800" dirty="0"/>
              <a:t>1. Het samenwerkingsverband zorgt voor een steunpunt dat uitsluitend in het belang van de leerling:</a:t>
            </a:r>
          </a:p>
          <a:p>
            <a:pPr marL="312737" lvl="1" indent="0">
              <a:buNone/>
            </a:pPr>
            <a:r>
              <a:rPr lang="nl-NL" sz="1800" dirty="0"/>
              <a:t>a) ouders en leerlingen </a:t>
            </a:r>
            <a:r>
              <a:rPr lang="nl-NL" sz="1800" dirty="0">
                <a:solidFill>
                  <a:srgbClr val="0070C0"/>
                </a:solidFill>
              </a:rPr>
              <a:t>informeert</a:t>
            </a:r>
            <a:r>
              <a:rPr lang="nl-NL" sz="1800" dirty="0"/>
              <a:t> over het onderwijs voor leerlingen als bedoeld in &lt;artikel 8, vierde lid, WPO / artikel 2.41 WVO 2020&gt; en over het aanbod van ondersteuningsvoorzieningen binnen het samenwerkingsverband;</a:t>
            </a:r>
          </a:p>
          <a:p>
            <a:pPr marL="312737" lvl="1" indent="0">
              <a:buNone/>
            </a:pPr>
            <a:r>
              <a:rPr lang="nl-NL" sz="1800" dirty="0"/>
              <a:t>b) ouders en leerlingen </a:t>
            </a:r>
            <a:r>
              <a:rPr lang="nl-NL" sz="1800" dirty="0">
                <a:solidFill>
                  <a:srgbClr val="0070C0"/>
                </a:solidFill>
              </a:rPr>
              <a:t>advies, steun en begeleiding </a:t>
            </a:r>
            <a:r>
              <a:rPr lang="nl-NL" sz="1800" dirty="0"/>
              <a:t>biedt bij het onderwijs en bij de extra ondersteuning, voor zover het gaat om leerlingen als bedoeld in &lt;artikel 8, vierde lid, WPO / artikel 2.41 WVO 2020&gt;.</a:t>
            </a:r>
          </a:p>
          <a:p>
            <a:pPr marL="0" indent="0">
              <a:buNone/>
            </a:pPr>
            <a:r>
              <a:rPr lang="nl-NL" sz="1800" dirty="0"/>
              <a:t>2. Het steunpunt </a:t>
            </a:r>
            <a:r>
              <a:rPr lang="nl-NL" sz="1800" dirty="0">
                <a:solidFill>
                  <a:srgbClr val="0070C0"/>
                </a:solidFill>
              </a:rPr>
              <a:t>signaleert</a:t>
            </a:r>
            <a:r>
              <a:rPr lang="nl-NL" sz="1800" dirty="0"/>
              <a:t> relevante ontwikkelingen met het oog op beleidsontwikkeling en informeert het samenwerkingsverband hierover.</a:t>
            </a:r>
          </a:p>
        </p:txBody>
      </p:sp>
      <p:sp>
        <p:nvSpPr>
          <p:cNvPr id="3" name="Titel 2">
            <a:extLst>
              <a:ext uri="{FF2B5EF4-FFF2-40B4-BE49-F238E27FC236}">
                <a16:creationId xmlns:a16="http://schemas.microsoft.com/office/drawing/2014/main" id="{C7FA2EA2-0DEC-62AA-8850-FF7535C4B559}"/>
              </a:ext>
            </a:extLst>
          </p:cNvPr>
          <p:cNvSpPr>
            <a:spLocks noGrp="1"/>
          </p:cNvSpPr>
          <p:nvPr>
            <p:ph type="title"/>
          </p:nvPr>
        </p:nvSpPr>
        <p:spPr/>
        <p:txBody>
          <a:bodyPr/>
          <a:lstStyle/>
          <a:p>
            <a:r>
              <a:rPr lang="nl-NL" dirty="0"/>
              <a:t>Wettelijke eisen ouder- en jeugdsteunpunt</a:t>
            </a:r>
          </a:p>
        </p:txBody>
      </p:sp>
      <p:sp>
        <p:nvSpPr>
          <p:cNvPr id="4" name="Tijdelijke aanduiding voor datum 3">
            <a:extLst>
              <a:ext uri="{FF2B5EF4-FFF2-40B4-BE49-F238E27FC236}">
                <a16:creationId xmlns:a16="http://schemas.microsoft.com/office/drawing/2014/main" id="{D37CEC35-468D-4758-8FC4-CFE25A8AAFAC}"/>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C8EC8ADD-1EE9-3EEE-F9AE-DE16B30439A3}"/>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A117BEDE-83EA-7ED7-8846-355D98747328}"/>
              </a:ext>
            </a:extLst>
          </p:cNvPr>
          <p:cNvSpPr>
            <a:spLocks noGrp="1"/>
          </p:cNvSpPr>
          <p:nvPr>
            <p:ph type="sldNum" sz="quarter" idx="12"/>
          </p:nvPr>
        </p:nvSpPr>
        <p:spPr/>
        <p:txBody>
          <a:bodyPr/>
          <a:lstStyle/>
          <a:p>
            <a:pPr>
              <a:defRPr/>
            </a:pPr>
            <a:fld id="{673F1AA8-6BFF-46AD-8716-B978E5683CB6}" type="slidenum">
              <a:rPr lang="nl-NL" smtClean="0"/>
              <a:pPr>
                <a:defRPr/>
              </a:pPr>
              <a:t>3</a:t>
            </a:fld>
            <a:endParaRPr lang="nl-NL" dirty="0"/>
          </a:p>
        </p:txBody>
      </p:sp>
    </p:spTree>
    <p:extLst>
      <p:ext uri="{BB962C8B-B14F-4D97-AF65-F5344CB8AC3E}">
        <p14:creationId xmlns:p14="http://schemas.microsoft.com/office/powerpoint/2010/main" val="4247963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A4C276C2-EBFD-49BE-B89F-37445A2C44DB}"/>
              </a:ext>
            </a:extLst>
          </p:cNvPr>
          <p:cNvSpPr>
            <a:spLocks noGrp="1"/>
          </p:cNvSpPr>
          <p:nvPr>
            <p:ph idx="1"/>
          </p:nvPr>
        </p:nvSpPr>
        <p:spPr>
          <a:xfrm>
            <a:off x="635000" y="2289175"/>
            <a:ext cx="11557000" cy="3932238"/>
          </a:xfrm>
        </p:spPr>
        <p:txBody>
          <a:bodyPr numCol="1">
            <a:normAutofit/>
          </a:bodyPr>
          <a:lstStyle/>
          <a:p>
            <a:pPr marL="0" indent="0">
              <a:buNone/>
            </a:pPr>
            <a:r>
              <a:rPr lang="nl-NL" sz="1900" b="1" dirty="0"/>
              <a:t>Hoe (binnen bestuursonderzoeken)</a:t>
            </a:r>
          </a:p>
          <a:p>
            <a:pPr eaLnBrk="1" fontAlgn="auto" hangingPunct="1">
              <a:spcAft>
                <a:spcPts val="0"/>
              </a:spcAft>
              <a:defRPr/>
            </a:pPr>
            <a:r>
              <a:rPr lang="nl-NL" sz="1700" dirty="0"/>
              <a:t>Bureau-analyse				Ondersteuningsplan, jaarverslag, website, </a:t>
            </a:r>
            <a:r>
              <a:rPr lang="nl-NL" sz="1700" dirty="0">
                <a:solidFill>
                  <a:srgbClr val="FF0000"/>
                </a:solidFill>
              </a:rPr>
              <a:t>signalen</a:t>
            </a:r>
          </a:p>
          <a:p>
            <a:pPr eaLnBrk="1" fontAlgn="auto" hangingPunct="1">
              <a:spcAft>
                <a:spcPts val="0"/>
              </a:spcAft>
              <a:defRPr/>
            </a:pPr>
            <a:r>
              <a:rPr lang="nl-NL" sz="1700" dirty="0"/>
              <a:t>Rondetafelgesprekken				Ervaringen betrokkenen: o.a. ouders</a:t>
            </a:r>
          </a:p>
          <a:p>
            <a:pPr eaLnBrk="1" fontAlgn="auto" hangingPunct="1">
              <a:spcAft>
                <a:spcPts val="0"/>
              </a:spcAft>
              <a:defRPr/>
            </a:pPr>
            <a:r>
              <a:rPr lang="nl-NL" sz="1700" dirty="0"/>
              <a:t>Verificaties op aangesloten scholen		Nakomen afspraken ondersteuningsplan</a:t>
            </a:r>
          </a:p>
          <a:p>
            <a:pPr eaLnBrk="1" fontAlgn="auto" hangingPunct="1">
              <a:spcAft>
                <a:spcPts val="0"/>
              </a:spcAft>
              <a:defRPr/>
            </a:pPr>
            <a:r>
              <a:rPr lang="nl-NL" sz="1700" dirty="0"/>
              <a:t>Onderzoeksdag samenwerkingsverband	Gesprekken intern toezicht, bestuur, opr, </a:t>
            </a:r>
            <a:r>
              <a:rPr lang="nl-NL" sz="1700" dirty="0" err="1"/>
              <a:t>etc</a:t>
            </a:r>
            <a:endParaRPr lang="nl-NL" sz="1700" dirty="0"/>
          </a:p>
          <a:p>
            <a:pPr marL="0" indent="0">
              <a:buNone/>
            </a:pPr>
            <a:endParaRPr lang="nl-NL" sz="2100" dirty="0"/>
          </a:p>
          <a:p>
            <a:pPr marL="0" indent="0">
              <a:buNone/>
            </a:pPr>
            <a:r>
              <a:rPr lang="nl-NL" sz="1900" b="1" dirty="0">
                <a:solidFill>
                  <a:srgbClr val="FF0000"/>
                </a:solidFill>
              </a:rPr>
              <a:t>Signalen</a:t>
            </a:r>
          </a:p>
          <a:p>
            <a:r>
              <a:rPr lang="nl-NL" sz="1800" dirty="0"/>
              <a:t>Klantcontact Inspectie van het Onderwijs</a:t>
            </a:r>
          </a:p>
          <a:p>
            <a:r>
              <a:rPr lang="nl-NL" sz="1800" dirty="0"/>
              <a:t>Toezicht op scholen/schoolbesturen</a:t>
            </a:r>
          </a:p>
        </p:txBody>
      </p:sp>
      <p:sp>
        <p:nvSpPr>
          <p:cNvPr id="3" name="Titel 2">
            <a:extLst>
              <a:ext uri="{FF2B5EF4-FFF2-40B4-BE49-F238E27FC236}">
                <a16:creationId xmlns:a16="http://schemas.microsoft.com/office/drawing/2014/main" id="{C7FA2EA2-0DEC-62AA-8850-FF7535C4B559}"/>
              </a:ext>
            </a:extLst>
          </p:cNvPr>
          <p:cNvSpPr>
            <a:spLocks noGrp="1"/>
          </p:cNvSpPr>
          <p:nvPr>
            <p:ph type="title"/>
          </p:nvPr>
        </p:nvSpPr>
        <p:spPr/>
        <p:txBody>
          <a:bodyPr/>
          <a:lstStyle/>
          <a:p>
            <a:r>
              <a:rPr lang="nl-NL" dirty="0"/>
              <a:t>Wettelijke eisen ouder- en jeugdsteunpunt</a:t>
            </a:r>
          </a:p>
        </p:txBody>
      </p:sp>
      <p:sp>
        <p:nvSpPr>
          <p:cNvPr id="4" name="Tijdelijke aanduiding voor datum 3">
            <a:extLst>
              <a:ext uri="{FF2B5EF4-FFF2-40B4-BE49-F238E27FC236}">
                <a16:creationId xmlns:a16="http://schemas.microsoft.com/office/drawing/2014/main" id="{D37CEC35-468D-4758-8FC4-CFE25A8AAFAC}"/>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C8EC8ADD-1EE9-3EEE-F9AE-DE16B30439A3}"/>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A117BEDE-83EA-7ED7-8846-355D98747328}"/>
              </a:ext>
            </a:extLst>
          </p:cNvPr>
          <p:cNvSpPr>
            <a:spLocks noGrp="1"/>
          </p:cNvSpPr>
          <p:nvPr>
            <p:ph type="sldNum" sz="quarter" idx="12"/>
          </p:nvPr>
        </p:nvSpPr>
        <p:spPr/>
        <p:txBody>
          <a:bodyPr/>
          <a:lstStyle/>
          <a:p>
            <a:pPr>
              <a:defRPr/>
            </a:pPr>
            <a:fld id="{673F1AA8-6BFF-46AD-8716-B978E5683CB6}" type="slidenum">
              <a:rPr lang="nl-NL" smtClean="0"/>
              <a:pPr>
                <a:defRPr/>
              </a:pPr>
              <a:t>4</a:t>
            </a:fld>
            <a:endParaRPr lang="nl-NL" dirty="0"/>
          </a:p>
        </p:txBody>
      </p:sp>
    </p:spTree>
    <p:extLst>
      <p:ext uri="{BB962C8B-B14F-4D97-AF65-F5344CB8AC3E}">
        <p14:creationId xmlns:p14="http://schemas.microsoft.com/office/powerpoint/2010/main" val="4120325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47C477D-0541-5328-8879-02E04DAB1A79}"/>
              </a:ext>
            </a:extLst>
          </p:cNvPr>
          <p:cNvSpPr>
            <a:spLocks noGrp="1"/>
          </p:cNvSpPr>
          <p:nvPr>
            <p:ph idx="1"/>
          </p:nvPr>
        </p:nvSpPr>
        <p:spPr/>
        <p:txBody>
          <a:bodyPr numCol="1">
            <a:normAutofit lnSpcReduction="10000"/>
          </a:bodyPr>
          <a:lstStyle/>
          <a:p>
            <a:pPr marL="0" indent="0">
              <a:buNone/>
            </a:pPr>
            <a:r>
              <a:rPr lang="nl-NL" sz="2000" dirty="0"/>
              <a:t>Vaststellen dat </a:t>
            </a:r>
          </a:p>
          <a:p>
            <a:pPr marL="0" indent="0">
              <a:buNone/>
            </a:pPr>
            <a:r>
              <a:rPr lang="nl-NL" sz="2000" dirty="0"/>
              <a:t>- </a:t>
            </a:r>
            <a:r>
              <a:rPr lang="nl-NL" sz="2000" i="1" dirty="0"/>
              <a:t>wel/geen </a:t>
            </a:r>
            <a:r>
              <a:rPr lang="nl-NL" sz="2000" dirty="0"/>
              <a:t>ouder- en jeugdsteunpunt ingericht (artikel 19, eerste lid, WPO);</a:t>
            </a:r>
          </a:p>
          <a:p>
            <a:pPr marL="0" indent="0">
              <a:buNone/>
            </a:pPr>
            <a:r>
              <a:rPr lang="nl-NL" sz="2000" dirty="0"/>
              <a:t>- het steunpunt ouders en leerlingen </a:t>
            </a:r>
            <a:r>
              <a:rPr lang="nl-NL" sz="2000" i="1" dirty="0"/>
              <a:t>&lt;onvoldoende&gt; </a:t>
            </a:r>
            <a:r>
              <a:rPr lang="nl-NL" sz="2000" dirty="0"/>
              <a:t>informeert (artikel 19, eerste lid, onder a, WPO);</a:t>
            </a:r>
          </a:p>
          <a:p>
            <a:pPr marL="0" indent="0">
              <a:buNone/>
            </a:pPr>
            <a:r>
              <a:rPr lang="nl-NL" sz="2000" dirty="0"/>
              <a:t>- het steunpunt ouders en leerling &lt;</a:t>
            </a:r>
            <a:r>
              <a:rPr lang="nl-NL" sz="2000" i="1" dirty="0"/>
              <a:t>onvoldoende&gt; </a:t>
            </a:r>
            <a:r>
              <a:rPr lang="nl-NL" sz="2000" dirty="0"/>
              <a:t>ondersteunt (artikel 19, eerste lid, onder b, WPO);</a:t>
            </a:r>
          </a:p>
          <a:p>
            <a:pPr marL="0" indent="0">
              <a:buNone/>
            </a:pPr>
            <a:r>
              <a:rPr lang="nl-NL" sz="2000" dirty="0"/>
              <a:t>- het steunpunt relevante ontwikkelingen &lt;</a:t>
            </a:r>
            <a:r>
              <a:rPr lang="nl-NL" sz="2000" i="1" dirty="0"/>
              <a:t>onvoldoende&gt;</a:t>
            </a:r>
            <a:r>
              <a:rPr lang="nl-NL" sz="2000" dirty="0"/>
              <a:t> signaleert, en dit &lt;</a:t>
            </a:r>
            <a:r>
              <a:rPr lang="nl-NL" sz="2000" i="1" dirty="0"/>
              <a:t>onvoldoende&gt;</a:t>
            </a:r>
            <a:r>
              <a:rPr lang="nl-NL" sz="2000" dirty="0"/>
              <a:t> deelt met het samenwerkingsverband ten behoeve van de beleidsontwikkeling van het samenwerkingsverband (artikel 19, tweede lid, WPO).</a:t>
            </a:r>
          </a:p>
          <a:p>
            <a:pPr marL="0" indent="0">
              <a:buNone/>
            </a:pPr>
            <a:endParaRPr lang="nl-NL" sz="2000" dirty="0"/>
          </a:p>
          <a:p>
            <a:pPr marL="0" indent="0">
              <a:buNone/>
            </a:pPr>
            <a:r>
              <a:rPr lang="nl-NL" sz="2000" dirty="0"/>
              <a:t>Onvoldoende/tekortkoming(en)? </a:t>
            </a:r>
            <a:r>
              <a:rPr lang="nl-NL" sz="2000" dirty="0">
                <a:sym typeface="Wingdings" panose="05000000000000000000" pitchFamily="2" charset="2"/>
              </a:rPr>
              <a:t> </a:t>
            </a:r>
            <a:r>
              <a:rPr lang="nl-NL" sz="2000" dirty="0"/>
              <a:t>Herstelopdracht</a:t>
            </a:r>
          </a:p>
        </p:txBody>
      </p:sp>
      <p:sp>
        <p:nvSpPr>
          <p:cNvPr id="3" name="Titel 2">
            <a:extLst>
              <a:ext uri="{FF2B5EF4-FFF2-40B4-BE49-F238E27FC236}">
                <a16:creationId xmlns:a16="http://schemas.microsoft.com/office/drawing/2014/main" id="{B3D2E62F-DA92-3D8D-52A4-1AE97A87E421}"/>
              </a:ext>
            </a:extLst>
          </p:cNvPr>
          <p:cNvSpPr>
            <a:spLocks noGrp="1"/>
          </p:cNvSpPr>
          <p:nvPr>
            <p:ph type="title"/>
          </p:nvPr>
        </p:nvSpPr>
        <p:spPr/>
        <p:txBody>
          <a:bodyPr/>
          <a:lstStyle/>
          <a:p>
            <a:r>
              <a:rPr lang="nl-NL" dirty="0"/>
              <a:t>Handhaving Overige wettelijke vereisten</a:t>
            </a:r>
          </a:p>
        </p:txBody>
      </p:sp>
      <p:sp>
        <p:nvSpPr>
          <p:cNvPr id="4" name="Tijdelijke aanduiding voor datum 3">
            <a:extLst>
              <a:ext uri="{FF2B5EF4-FFF2-40B4-BE49-F238E27FC236}">
                <a16:creationId xmlns:a16="http://schemas.microsoft.com/office/drawing/2014/main" id="{AE25700F-2E5C-3F9D-E230-D0C17A6F8AB9}"/>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0E7E817B-A52E-108D-3E36-C01C6182AA27}"/>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0C9E80E7-0074-C934-6115-FA9168640F24}"/>
              </a:ext>
            </a:extLst>
          </p:cNvPr>
          <p:cNvSpPr>
            <a:spLocks noGrp="1"/>
          </p:cNvSpPr>
          <p:nvPr>
            <p:ph type="sldNum" sz="quarter" idx="12"/>
          </p:nvPr>
        </p:nvSpPr>
        <p:spPr/>
        <p:txBody>
          <a:bodyPr/>
          <a:lstStyle/>
          <a:p>
            <a:pPr>
              <a:defRPr/>
            </a:pPr>
            <a:fld id="{673F1AA8-6BFF-46AD-8716-B978E5683CB6}" type="slidenum">
              <a:rPr lang="nl-NL" smtClean="0"/>
              <a:pPr>
                <a:defRPr/>
              </a:pPr>
              <a:t>5</a:t>
            </a:fld>
            <a:endParaRPr lang="nl-NL" dirty="0"/>
          </a:p>
        </p:txBody>
      </p:sp>
    </p:spTree>
    <p:extLst>
      <p:ext uri="{BB962C8B-B14F-4D97-AF65-F5344CB8AC3E}">
        <p14:creationId xmlns:p14="http://schemas.microsoft.com/office/powerpoint/2010/main" val="2771164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19A0A71-44FD-3D50-8A9D-426AC9F2161C}"/>
              </a:ext>
            </a:extLst>
          </p:cNvPr>
          <p:cNvSpPr>
            <a:spLocks noGrp="1"/>
          </p:cNvSpPr>
          <p:nvPr>
            <p:ph idx="1"/>
          </p:nvPr>
        </p:nvSpPr>
        <p:spPr/>
        <p:txBody>
          <a:bodyPr numCol="1">
            <a:normAutofit lnSpcReduction="10000"/>
          </a:bodyPr>
          <a:lstStyle/>
          <a:p>
            <a:r>
              <a:rPr lang="nl-NL" dirty="0"/>
              <a:t>Steunpunten zijn ‘in de lucht’ maar nog weinig bekend in de regio</a:t>
            </a:r>
          </a:p>
          <a:p>
            <a:pPr lvl="1"/>
            <a:r>
              <a:rPr lang="nl-NL" dirty="0"/>
              <a:t>Informatie op de website, verschillende manieren om contact te leggen</a:t>
            </a:r>
          </a:p>
          <a:p>
            <a:pPr lvl="1"/>
            <a:r>
              <a:rPr lang="nl-NL" dirty="0"/>
              <a:t>1 OJS voor meerdere samenwerkingsverbanden (</a:t>
            </a:r>
            <a:r>
              <a:rPr lang="nl-NL" dirty="0" err="1"/>
              <a:t>po+vo</a:t>
            </a:r>
            <a:r>
              <a:rPr lang="nl-NL" dirty="0"/>
              <a:t>, soms breder)</a:t>
            </a:r>
          </a:p>
          <a:p>
            <a:pPr lvl="1"/>
            <a:r>
              <a:rPr lang="nl-NL" dirty="0"/>
              <a:t>Ouders, leraren, schoolleiders, gemeentelijke partners zijn vaak niet bekend met het OJS</a:t>
            </a:r>
          </a:p>
          <a:p>
            <a:pPr marL="312737" lvl="1" indent="0">
              <a:buNone/>
            </a:pPr>
            <a:endParaRPr lang="nl-NL" sz="800" dirty="0"/>
          </a:p>
          <a:p>
            <a:r>
              <a:rPr lang="nl-NL" dirty="0"/>
              <a:t>Signalerende functie vraagt nog aandacht</a:t>
            </a:r>
          </a:p>
          <a:p>
            <a:pPr lvl="1"/>
            <a:r>
              <a:rPr lang="nl-NL" dirty="0"/>
              <a:t>Benutten van informatie vanuit het OJS voor de ontwikkeling van het beleid</a:t>
            </a:r>
          </a:p>
          <a:p>
            <a:pPr lvl="1"/>
            <a:r>
              <a:rPr lang="nl-NL" dirty="0"/>
              <a:t>Nauwelijks afspraken (vastgelegd) over uitwisseling informatie OJS-(bestuur)swv (wat, wanneer, hoe)</a:t>
            </a:r>
          </a:p>
          <a:p>
            <a:pPr lvl="1"/>
            <a:r>
              <a:rPr lang="nl-NL" dirty="0"/>
              <a:t>Maar ook goede voorbeelden!</a:t>
            </a:r>
          </a:p>
        </p:txBody>
      </p:sp>
      <p:sp>
        <p:nvSpPr>
          <p:cNvPr id="3" name="Titel 2">
            <a:extLst>
              <a:ext uri="{FF2B5EF4-FFF2-40B4-BE49-F238E27FC236}">
                <a16:creationId xmlns:a16="http://schemas.microsoft.com/office/drawing/2014/main" id="{CD0CC957-3841-2469-AE32-BDDC31714965}"/>
              </a:ext>
            </a:extLst>
          </p:cNvPr>
          <p:cNvSpPr>
            <a:spLocks noGrp="1"/>
          </p:cNvSpPr>
          <p:nvPr>
            <p:ph type="title"/>
          </p:nvPr>
        </p:nvSpPr>
        <p:spPr/>
        <p:txBody>
          <a:bodyPr/>
          <a:lstStyle/>
          <a:p>
            <a:r>
              <a:rPr lang="nl-NL" dirty="0"/>
              <a:t>Resultaten </a:t>
            </a:r>
          </a:p>
        </p:txBody>
      </p:sp>
      <p:sp>
        <p:nvSpPr>
          <p:cNvPr id="4" name="Tijdelijke aanduiding voor datum 3">
            <a:extLst>
              <a:ext uri="{FF2B5EF4-FFF2-40B4-BE49-F238E27FC236}">
                <a16:creationId xmlns:a16="http://schemas.microsoft.com/office/drawing/2014/main" id="{A5656A72-E48C-043F-FE37-9BD2EBB5CB63}"/>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21BD2EB5-0934-A897-10CC-4E858E53ABB9}"/>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5E038442-8AFC-C838-0973-7D76410DA1C7}"/>
              </a:ext>
            </a:extLst>
          </p:cNvPr>
          <p:cNvSpPr>
            <a:spLocks noGrp="1"/>
          </p:cNvSpPr>
          <p:nvPr>
            <p:ph type="sldNum" sz="quarter" idx="12"/>
          </p:nvPr>
        </p:nvSpPr>
        <p:spPr/>
        <p:txBody>
          <a:bodyPr/>
          <a:lstStyle/>
          <a:p>
            <a:pPr>
              <a:defRPr/>
            </a:pPr>
            <a:fld id="{673F1AA8-6BFF-46AD-8716-B978E5683CB6}" type="slidenum">
              <a:rPr lang="nl-NL" smtClean="0"/>
              <a:pPr>
                <a:defRPr/>
              </a:pPr>
              <a:t>6</a:t>
            </a:fld>
            <a:endParaRPr lang="nl-NL" dirty="0"/>
          </a:p>
        </p:txBody>
      </p:sp>
    </p:spTree>
    <p:extLst>
      <p:ext uri="{BB962C8B-B14F-4D97-AF65-F5344CB8AC3E}">
        <p14:creationId xmlns:p14="http://schemas.microsoft.com/office/powerpoint/2010/main" val="2612162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A2BA12-9471-B719-CE03-DEB799A4AEA5}"/>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3D8E8563-309D-1E50-2263-FDE27F91E250}"/>
              </a:ext>
            </a:extLst>
          </p:cNvPr>
          <p:cNvSpPr>
            <a:spLocks noGrp="1"/>
          </p:cNvSpPr>
          <p:nvPr>
            <p:ph type="title"/>
          </p:nvPr>
        </p:nvSpPr>
        <p:spPr/>
        <p:txBody>
          <a:bodyPr/>
          <a:lstStyle/>
          <a:p>
            <a:r>
              <a:rPr lang="nl-NL" dirty="0"/>
              <a:t>Bekendheid </a:t>
            </a:r>
          </a:p>
        </p:txBody>
      </p:sp>
      <p:sp>
        <p:nvSpPr>
          <p:cNvPr id="4" name="Tijdelijke aanduiding voor datum 3">
            <a:extLst>
              <a:ext uri="{FF2B5EF4-FFF2-40B4-BE49-F238E27FC236}">
                <a16:creationId xmlns:a16="http://schemas.microsoft.com/office/drawing/2014/main" id="{A2A8EECC-97D5-F7FF-EF98-3AF4A4A94734}"/>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68591E3D-A21A-7ECA-C2F5-986419BC11FF}"/>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DAF1FBD9-BC50-8DA7-C9D7-2F2E052176BA}"/>
              </a:ext>
            </a:extLst>
          </p:cNvPr>
          <p:cNvSpPr>
            <a:spLocks noGrp="1"/>
          </p:cNvSpPr>
          <p:nvPr>
            <p:ph type="sldNum" sz="quarter" idx="12"/>
          </p:nvPr>
        </p:nvSpPr>
        <p:spPr/>
        <p:txBody>
          <a:bodyPr/>
          <a:lstStyle/>
          <a:p>
            <a:pPr>
              <a:defRPr/>
            </a:pPr>
            <a:fld id="{673F1AA8-6BFF-46AD-8716-B978E5683CB6}" type="slidenum">
              <a:rPr lang="nl-NL" smtClean="0"/>
              <a:pPr>
                <a:defRPr/>
              </a:pPr>
              <a:t>7</a:t>
            </a:fld>
            <a:endParaRPr lang="nl-NL" dirty="0"/>
          </a:p>
        </p:txBody>
      </p:sp>
      <p:sp>
        <p:nvSpPr>
          <p:cNvPr id="10" name="Tijdelijke aanduiding voor inhoud 1">
            <a:extLst>
              <a:ext uri="{FF2B5EF4-FFF2-40B4-BE49-F238E27FC236}">
                <a16:creationId xmlns:a16="http://schemas.microsoft.com/office/drawing/2014/main" id="{E8DD0B63-33E6-728E-6967-F4E3CA989832}"/>
              </a:ext>
            </a:extLst>
          </p:cNvPr>
          <p:cNvSpPr>
            <a:spLocks noGrp="1"/>
          </p:cNvSpPr>
          <p:nvPr>
            <p:ph idx="1"/>
          </p:nvPr>
        </p:nvSpPr>
        <p:spPr>
          <a:xfrm>
            <a:off x="1721930" y="2485200"/>
            <a:ext cx="10311921" cy="1083754"/>
          </a:xfrm>
        </p:spPr>
        <p:txBody>
          <a:bodyPr numCol="1"/>
          <a:lstStyle/>
          <a:p>
            <a:pPr marL="0" indent="0">
              <a:buNone/>
            </a:pPr>
            <a:r>
              <a:rPr lang="nl-NL" dirty="0"/>
              <a:t>“Het bestuur heeft op verschillende manieren kenbaar gemaakt dat het ouder- en jeugdsteunpunt bestaat, waaronder ook bij praktijkondersteuners van plaatselijke huisartsen.”</a:t>
            </a:r>
          </a:p>
        </p:txBody>
      </p:sp>
      <p:sp>
        <p:nvSpPr>
          <p:cNvPr id="11" name="Tekstvak 10">
            <a:extLst>
              <a:ext uri="{FF2B5EF4-FFF2-40B4-BE49-F238E27FC236}">
                <a16:creationId xmlns:a16="http://schemas.microsoft.com/office/drawing/2014/main" id="{F20021EC-C6E8-CFB9-B2DB-162C9F89092F}"/>
              </a:ext>
            </a:extLst>
          </p:cNvPr>
          <p:cNvSpPr txBox="1"/>
          <p:nvPr/>
        </p:nvSpPr>
        <p:spPr>
          <a:xfrm>
            <a:off x="445219" y="3927383"/>
            <a:ext cx="10130766" cy="1938992"/>
          </a:xfrm>
          <a:prstGeom prst="rect">
            <a:avLst/>
          </a:prstGeom>
          <a:noFill/>
        </p:spPr>
        <p:txBody>
          <a:bodyPr wrap="square">
            <a:spAutoFit/>
          </a:bodyPr>
          <a:lstStyle/>
          <a:p>
            <a:r>
              <a:rPr lang="nl-NL" sz="2400" dirty="0">
                <a:latin typeface="+mn-lt"/>
              </a:rPr>
              <a:t>“Al vanaf de start zet het samenwerkingsverband actief allerlei media en middelen in om het steunpunt bekend te maken in de regio. Zo kunnen scholen standaard teksten opnemen in hun schoolgidsen en zijn er flyers en posters. Diverse regionale dag- en weekbladen hebben al aandacht besteed aan het steunpunt.”</a:t>
            </a:r>
          </a:p>
        </p:txBody>
      </p:sp>
    </p:spTree>
    <p:extLst>
      <p:ext uri="{BB962C8B-B14F-4D97-AF65-F5344CB8AC3E}">
        <p14:creationId xmlns:p14="http://schemas.microsoft.com/office/powerpoint/2010/main" val="3322818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64728-B627-3A28-038B-63038FB1BA7B}"/>
            </a:ext>
          </a:extLst>
        </p:cNvPr>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DA0DEB4-A71A-357E-41A5-57501AF433A6}"/>
              </a:ext>
            </a:extLst>
          </p:cNvPr>
          <p:cNvSpPr>
            <a:spLocks noGrp="1"/>
          </p:cNvSpPr>
          <p:nvPr>
            <p:ph idx="1"/>
          </p:nvPr>
        </p:nvSpPr>
        <p:spPr/>
        <p:txBody>
          <a:bodyPr numCol="1"/>
          <a:lstStyle/>
          <a:p>
            <a:r>
              <a:rPr lang="nl-NL" dirty="0"/>
              <a:t>Samenwerkingsverbanden en scholen/schoolbesturen moeten willen weten of OJS bekend is en bezocht wordt.</a:t>
            </a:r>
          </a:p>
          <a:p>
            <a:pPr lvl="1"/>
            <a:r>
              <a:rPr lang="nl-NL" dirty="0"/>
              <a:t>Kritisch zijn op eigen informatievoorziening en of/hoe dit beter kan</a:t>
            </a:r>
          </a:p>
          <a:p>
            <a:pPr lvl="1"/>
            <a:r>
              <a:rPr lang="nl-NL" dirty="0"/>
              <a:t>Klachten, verzuim, thuiszitten begint vaak met onduidelijkheid over mogelijkheden, procedures en afspraken</a:t>
            </a:r>
          </a:p>
          <a:p>
            <a:pPr lvl="1"/>
            <a:endParaRPr lang="nl-NL" dirty="0"/>
          </a:p>
          <a:p>
            <a:r>
              <a:rPr lang="nl-NL" dirty="0"/>
              <a:t>Bekendheid OJS is primair taak van het samenwerkingsverband, maar scholen/schoolbesturen moeten hier aan bijdragen.</a:t>
            </a:r>
          </a:p>
          <a:p>
            <a:pPr lvl="1"/>
            <a:r>
              <a:rPr lang="nl-NL" dirty="0"/>
              <a:t>Opnemen in schoolgids (bij info over samenwerkingsverband), verwijzing op de website van de school, flyers, etc.</a:t>
            </a:r>
          </a:p>
        </p:txBody>
      </p:sp>
      <p:sp>
        <p:nvSpPr>
          <p:cNvPr id="3" name="Titel 2">
            <a:extLst>
              <a:ext uri="{FF2B5EF4-FFF2-40B4-BE49-F238E27FC236}">
                <a16:creationId xmlns:a16="http://schemas.microsoft.com/office/drawing/2014/main" id="{9D7A9AB9-1FDD-1EC9-23E5-9FD77344C1E5}"/>
              </a:ext>
            </a:extLst>
          </p:cNvPr>
          <p:cNvSpPr>
            <a:spLocks noGrp="1"/>
          </p:cNvSpPr>
          <p:nvPr>
            <p:ph type="title"/>
          </p:nvPr>
        </p:nvSpPr>
        <p:spPr/>
        <p:txBody>
          <a:bodyPr/>
          <a:lstStyle/>
          <a:p>
            <a:r>
              <a:rPr lang="nl-NL" dirty="0"/>
              <a:t>Bekendheid</a:t>
            </a:r>
          </a:p>
        </p:txBody>
      </p:sp>
      <p:sp>
        <p:nvSpPr>
          <p:cNvPr id="4" name="Tijdelijke aanduiding voor datum 3">
            <a:extLst>
              <a:ext uri="{FF2B5EF4-FFF2-40B4-BE49-F238E27FC236}">
                <a16:creationId xmlns:a16="http://schemas.microsoft.com/office/drawing/2014/main" id="{0790FE67-1296-7C09-B0CF-5A4F032223BA}"/>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6AC0947E-B010-0854-5E6C-8B713BC273F1}"/>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3D41A0D8-201F-6134-64B6-AEB12EE843AA}"/>
              </a:ext>
            </a:extLst>
          </p:cNvPr>
          <p:cNvSpPr>
            <a:spLocks noGrp="1"/>
          </p:cNvSpPr>
          <p:nvPr>
            <p:ph type="sldNum" sz="quarter" idx="12"/>
          </p:nvPr>
        </p:nvSpPr>
        <p:spPr/>
        <p:txBody>
          <a:bodyPr/>
          <a:lstStyle/>
          <a:p>
            <a:pPr>
              <a:defRPr/>
            </a:pPr>
            <a:fld id="{673F1AA8-6BFF-46AD-8716-B978E5683CB6}" type="slidenum">
              <a:rPr lang="nl-NL" smtClean="0"/>
              <a:pPr>
                <a:defRPr/>
              </a:pPr>
              <a:t>8</a:t>
            </a:fld>
            <a:endParaRPr lang="nl-NL" dirty="0"/>
          </a:p>
        </p:txBody>
      </p:sp>
    </p:spTree>
    <p:extLst>
      <p:ext uri="{BB962C8B-B14F-4D97-AF65-F5344CB8AC3E}">
        <p14:creationId xmlns:p14="http://schemas.microsoft.com/office/powerpoint/2010/main" val="36425067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780457-7B5B-97D9-1015-2CA6BBFADB06}"/>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75324D10-BB90-40CC-92C0-17C292CC577C}"/>
              </a:ext>
            </a:extLst>
          </p:cNvPr>
          <p:cNvSpPr>
            <a:spLocks noGrp="1"/>
          </p:cNvSpPr>
          <p:nvPr>
            <p:ph type="title"/>
          </p:nvPr>
        </p:nvSpPr>
        <p:spPr/>
        <p:txBody>
          <a:bodyPr/>
          <a:lstStyle/>
          <a:p>
            <a:r>
              <a:rPr lang="nl-NL" dirty="0"/>
              <a:t>Signaleringsfunctie </a:t>
            </a:r>
          </a:p>
        </p:txBody>
      </p:sp>
      <p:sp>
        <p:nvSpPr>
          <p:cNvPr id="4" name="Tijdelijke aanduiding voor datum 3">
            <a:extLst>
              <a:ext uri="{FF2B5EF4-FFF2-40B4-BE49-F238E27FC236}">
                <a16:creationId xmlns:a16="http://schemas.microsoft.com/office/drawing/2014/main" id="{5D0EE9EE-F5F8-F153-FC7B-CE7E1CD1297A}"/>
              </a:ext>
            </a:extLst>
          </p:cNvPr>
          <p:cNvSpPr>
            <a:spLocks noGrp="1"/>
          </p:cNvSpPr>
          <p:nvPr>
            <p:ph type="dt" sz="half" idx="10"/>
          </p:nvPr>
        </p:nvSpPr>
        <p:spPr/>
        <p:txBody>
          <a:bodyPr/>
          <a:lstStyle/>
          <a:p>
            <a:pPr>
              <a:defRPr/>
            </a:pPr>
            <a:fld id="{1D6D6740-1599-4B12-86B5-D8BF42A1802F}" type="datetime1">
              <a:rPr lang="nl-NL" smtClean="0"/>
              <a:pPr>
                <a:defRPr/>
              </a:pPr>
              <a:t>28-1-2026</a:t>
            </a:fld>
            <a:endParaRPr lang="nl-NL" dirty="0"/>
          </a:p>
        </p:txBody>
      </p:sp>
      <p:sp>
        <p:nvSpPr>
          <p:cNvPr id="5" name="Tijdelijke aanduiding voor voettekst 4">
            <a:extLst>
              <a:ext uri="{FF2B5EF4-FFF2-40B4-BE49-F238E27FC236}">
                <a16:creationId xmlns:a16="http://schemas.microsoft.com/office/drawing/2014/main" id="{576E0666-C9E8-BEA5-80D8-D6BEA20F42E3}"/>
              </a:ext>
            </a:extLst>
          </p:cNvPr>
          <p:cNvSpPr>
            <a:spLocks noGrp="1"/>
          </p:cNvSpPr>
          <p:nvPr>
            <p:ph type="ftr" sz="quarter" idx="11"/>
          </p:nvPr>
        </p:nvSpPr>
        <p:spPr/>
        <p:txBody>
          <a:bodyPr/>
          <a:lstStyle/>
          <a:p>
            <a:pPr>
              <a:defRPr/>
            </a:pPr>
            <a:r>
              <a:rPr lang="nl-NL"/>
              <a:t>Inspectie van het Onderwijs</a:t>
            </a:r>
            <a:endParaRPr lang="nl-NL" dirty="0"/>
          </a:p>
        </p:txBody>
      </p:sp>
      <p:sp>
        <p:nvSpPr>
          <p:cNvPr id="6" name="Tijdelijke aanduiding voor dianummer 5">
            <a:extLst>
              <a:ext uri="{FF2B5EF4-FFF2-40B4-BE49-F238E27FC236}">
                <a16:creationId xmlns:a16="http://schemas.microsoft.com/office/drawing/2014/main" id="{53848E5B-3532-4CE9-7CC8-8333EFFB0B56}"/>
              </a:ext>
            </a:extLst>
          </p:cNvPr>
          <p:cNvSpPr>
            <a:spLocks noGrp="1"/>
          </p:cNvSpPr>
          <p:nvPr>
            <p:ph type="sldNum" sz="quarter" idx="12"/>
          </p:nvPr>
        </p:nvSpPr>
        <p:spPr/>
        <p:txBody>
          <a:bodyPr/>
          <a:lstStyle/>
          <a:p>
            <a:pPr>
              <a:defRPr/>
            </a:pPr>
            <a:fld id="{673F1AA8-6BFF-46AD-8716-B978E5683CB6}" type="slidenum">
              <a:rPr lang="nl-NL" smtClean="0"/>
              <a:pPr>
                <a:defRPr/>
              </a:pPr>
              <a:t>9</a:t>
            </a:fld>
            <a:endParaRPr lang="nl-NL" dirty="0"/>
          </a:p>
        </p:txBody>
      </p:sp>
      <p:sp>
        <p:nvSpPr>
          <p:cNvPr id="8" name="Tijdelijke aanduiding voor inhoud 1">
            <a:extLst>
              <a:ext uri="{FF2B5EF4-FFF2-40B4-BE49-F238E27FC236}">
                <a16:creationId xmlns:a16="http://schemas.microsoft.com/office/drawing/2014/main" id="{51F21B34-7DA1-8901-3A16-4C55E7CB45BB}"/>
              </a:ext>
            </a:extLst>
          </p:cNvPr>
          <p:cNvSpPr>
            <a:spLocks noGrp="1"/>
          </p:cNvSpPr>
          <p:nvPr>
            <p:ph idx="1"/>
          </p:nvPr>
        </p:nvSpPr>
        <p:spPr>
          <a:xfrm>
            <a:off x="270054" y="2300672"/>
            <a:ext cx="11651891" cy="2256655"/>
          </a:xfrm>
        </p:spPr>
        <p:txBody>
          <a:bodyPr numCol="1">
            <a:normAutofit fontScale="92500"/>
          </a:bodyPr>
          <a:lstStyle/>
          <a:p>
            <a:pPr marL="0" indent="0">
              <a:buNone/>
            </a:pPr>
            <a:r>
              <a:rPr lang="nl-NL" dirty="0"/>
              <a:t>“Het oudersteunpunt met drie indicatoren voor zicht over het type ondersteuning die ouders vragen. Het samenwerkingsverband maakt inzichtelijk hoeveel bezoekers de website heeft, van welke scholen de ouders komen die het oudersteunpunt contacten, hoeveel contactmomenten er nodig zijn geweest en waar de vragen van ouders over gaan. Uit dit zicht volgt dat het samenwerkingsverband is gaan werken aan meer bekendheid op de scholen, zodat meer ouders het oudersteunpunt weten te benutten.”</a:t>
            </a:r>
          </a:p>
        </p:txBody>
      </p:sp>
      <p:sp>
        <p:nvSpPr>
          <p:cNvPr id="9" name="Tekstvak 8">
            <a:extLst>
              <a:ext uri="{FF2B5EF4-FFF2-40B4-BE49-F238E27FC236}">
                <a16:creationId xmlns:a16="http://schemas.microsoft.com/office/drawing/2014/main" id="{37F0D47D-A6AB-7704-0564-FBC27F943E4C}"/>
              </a:ext>
            </a:extLst>
          </p:cNvPr>
          <p:cNvSpPr txBox="1"/>
          <p:nvPr/>
        </p:nvSpPr>
        <p:spPr>
          <a:xfrm>
            <a:off x="3001993" y="4613732"/>
            <a:ext cx="9288254" cy="1446550"/>
          </a:xfrm>
          <a:prstGeom prst="rect">
            <a:avLst/>
          </a:prstGeom>
          <a:noFill/>
        </p:spPr>
        <p:txBody>
          <a:bodyPr wrap="square">
            <a:spAutoFit/>
          </a:bodyPr>
          <a:lstStyle/>
          <a:p>
            <a:pPr marL="0" indent="0">
              <a:buNone/>
            </a:pPr>
            <a:r>
              <a:rPr lang="nl-NL" sz="2200" dirty="0">
                <a:latin typeface="+mn-lt"/>
              </a:rPr>
              <a:t>“Het bestuur werkt met een klankbordgroep, bestaande uit ouders, intern begeleiders en schoolmaatschappelijk werkers, om signalen van ouders te duiden en daar vervolgens verbeteracties aan te verbinden.“</a:t>
            </a:r>
          </a:p>
        </p:txBody>
      </p:sp>
    </p:spTree>
    <p:extLst>
      <p:ext uri="{BB962C8B-B14F-4D97-AF65-F5344CB8AC3E}">
        <p14:creationId xmlns:p14="http://schemas.microsoft.com/office/powerpoint/2010/main" val="2207622465"/>
      </p:ext>
    </p:extLst>
  </p:cSld>
  <p:clrMapOvr>
    <a:masterClrMapping/>
  </p:clrMapOvr>
</p:sld>
</file>

<file path=ppt/theme/theme1.xml><?xml version="1.0" encoding="utf-8"?>
<a:theme xmlns:a="http://schemas.openxmlformats.org/drawingml/2006/main" name="18067 RIJK - Sjabloon 16x9 Mosgroen">
  <a:themeElements>
    <a:clrScheme name="Rijks Mosgroen">
      <a:dk1>
        <a:srgbClr val="000000"/>
      </a:dk1>
      <a:lt1>
        <a:srgbClr val="FFFFFF"/>
      </a:lt1>
      <a:dk2>
        <a:srgbClr val="777C00"/>
      </a:dk2>
      <a:lt2>
        <a:srgbClr val="EAEBD8"/>
      </a:lt2>
      <a:accent1>
        <a:srgbClr val="F9E11E"/>
      </a:accent1>
      <a:accent2>
        <a:srgbClr val="42145F"/>
      </a:accent2>
      <a:accent3>
        <a:srgbClr val="38870D"/>
      </a:accent3>
      <a:accent4>
        <a:srgbClr val="017BC6"/>
      </a:accent4>
      <a:accent5>
        <a:srgbClr val="75D1B5"/>
      </a:accent5>
      <a:accent6>
        <a:srgbClr val="8EC9E7"/>
      </a:accent6>
      <a:hlink>
        <a:srgbClr val="777C00"/>
      </a:hlink>
      <a:folHlink>
        <a:srgbClr val="D6D6B2"/>
      </a:folHlink>
    </a:clrScheme>
    <a:fontScheme name="Rijkshuisstijl">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Paars">
      <a:srgbClr val="42145F"/>
    </a:custClr>
    <a:custClr name="Donkerblauw">
      <a:srgbClr val="01689B"/>
    </a:custClr>
    <a:custClr name="Hemelblauw">
      <a:srgbClr val="007BC7"/>
    </a:custClr>
    <a:custClr name="Violet">
      <a:srgbClr val="A90061"/>
    </a:custClr>
    <a:custClr name="Robijnrood">
      <a:srgbClr val="CA005D"/>
    </a:custClr>
    <a:custClr name="Rood">
      <a:srgbClr val="D52B1E"/>
    </a:custClr>
    <a:custClr name="Donkergroen">
      <a:srgbClr val="275937"/>
    </a:custClr>
    <a:custClr name="Groen">
      <a:srgbClr val="39870C"/>
    </a:custClr>
    <a:custClr name="Mosgroen">
      <a:srgbClr val="777C00"/>
    </a:custClr>
    <a:custClr name="Donkerbruin">
      <a:srgbClr val="673327"/>
    </a:custClr>
    <a:custClr name="Licht Paars">
      <a:srgbClr val="C6B8CF"/>
    </a:custClr>
    <a:custClr name="Licht Donkerblauw">
      <a:srgbClr val="CCE0F1"/>
    </a:custClr>
    <a:custClr name="Licht Hemelblauw">
      <a:srgbClr val="DDEFF8"/>
    </a:custClr>
    <a:custClr name="Licht Violet">
      <a:srgbClr val="E5B2CF"/>
    </a:custClr>
    <a:custClr name="Licht Robijnrood">
      <a:srgbClr val="EFB2CE"/>
    </a:custClr>
    <a:custClr name="Licht Rood">
      <a:srgbClr val="F2BFBB"/>
    </a:custClr>
    <a:custClr name="Licht Donkergroen">
      <a:srgbClr val="BECDC3"/>
    </a:custClr>
    <a:custClr name="Licht Groen">
      <a:srgbClr val="C3DBB6"/>
    </a:custClr>
    <a:custClr name="Licht Mosgroen">
      <a:srgbClr val="D6D7B2"/>
    </a:custClr>
    <a:custClr name="Licht Donkerbruin">
      <a:srgbClr val="D1C1BE"/>
    </a:custClr>
    <a:custClr name="Bruin">
      <a:srgbClr val="94710A"/>
    </a:custClr>
    <a:custClr name="Geel">
      <a:srgbClr val="F9E11E"/>
    </a:custClr>
    <a:custClr name="Donkergeel">
      <a:srgbClr val="FFB612"/>
    </a:custClr>
    <a:custClr name="Oranje">
      <a:srgbClr val="E17000"/>
    </a:custClr>
    <a:custClr name="Roze">
      <a:srgbClr val="F092CD"/>
    </a:custClr>
    <a:custClr name="Lichtblauw">
      <a:srgbClr val="8FCAE7"/>
    </a:custClr>
    <a:custClr name="Mintgroen">
      <a:srgbClr val="76D2B6"/>
    </a:custClr>
    <a:custClr name="Grijs 7">
      <a:srgbClr val="535353"/>
    </a:custClr>
    <a:custClr name="Grijs 6">
      <a:srgbClr val="696969"/>
    </a:custClr>
    <a:custClr name="Grijs 5">
      <a:srgbClr val="999999"/>
    </a:custClr>
    <a:custClr name="Licht Bruin">
      <a:srgbClr val="DFD4B5"/>
    </a:custClr>
    <a:custClr name="Licht Geel">
      <a:srgbClr val="FDF6BB"/>
    </a:custClr>
    <a:custClr name="Licht Donkergeel">
      <a:srgbClr val="FFE9B7"/>
    </a:custClr>
    <a:custClr name="Licht Oranje">
      <a:srgbClr val="F6D4B2"/>
    </a:custClr>
    <a:custClr name="Licht Roze">
      <a:srgbClr val="FADEF0"/>
    </a:custClr>
    <a:custClr name="Licht Lichtblauw">
      <a:srgbClr val="DDEFF8"/>
    </a:custClr>
    <a:custClr name="Licht Mintgroen">
      <a:srgbClr val="D6F1E9"/>
    </a:custClr>
    <a:custClr name="Grijs 4">
      <a:srgbClr val="B4B4B4"/>
    </a:custClr>
    <a:custClr name="Grijs 3">
      <a:srgbClr val="CCCCCC"/>
    </a:custClr>
    <a:custClr name="Grijs 2">
      <a:srgbClr val="E6E6E6"/>
    </a:custClr>
  </a:custClrLst>
  <a:extLst>
    <a:ext uri="{05A4C25C-085E-4340-85A3-A5531E510DB2}">
      <thm15:themeFamily xmlns:thm15="http://schemas.microsoft.com/office/thememl/2012/main" name="Presentatie49" id="{1606D76F-3E75-C74F-AB05-87BE35259D24}" vid="{D256EFCC-9B64-6F42-9E7D-AE13C7A3CD17}"/>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ijks Mosgroen">
    <a:dk1>
      <a:srgbClr val="000000"/>
    </a:dk1>
    <a:lt1>
      <a:srgbClr val="FFFFFF"/>
    </a:lt1>
    <a:dk2>
      <a:srgbClr val="777C00"/>
    </a:dk2>
    <a:lt2>
      <a:srgbClr val="EAEBD8"/>
    </a:lt2>
    <a:accent1>
      <a:srgbClr val="F9E11E"/>
    </a:accent1>
    <a:accent2>
      <a:srgbClr val="42145F"/>
    </a:accent2>
    <a:accent3>
      <a:srgbClr val="38870D"/>
    </a:accent3>
    <a:accent4>
      <a:srgbClr val="017BC6"/>
    </a:accent4>
    <a:accent5>
      <a:srgbClr val="75D1B5"/>
    </a:accent5>
    <a:accent6>
      <a:srgbClr val="8EC9E7"/>
    </a:accent6>
    <a:hlink>
      <a:srgbClr val="777C00"/>
    </a:hlink>
    <a:folHlink>
      <a:srgbClr val="D6D6B2"/>
    </a:folHlink>
  </a:clrScheme>
</a:themeOverride>
</file>

<file path=ppt/theme/themeOverride2.xml><?xml version="1.0" encoding="utf-8"?>
<a:themeOverride xmlns:a="http://schemas.openxmlformats.org/drawingml/2006/main">
  <a:clrScheme name="Rijks Mosgroen">
    <a:dk1>
      <a:srgbClr val="000000"/>
    </a:dk1>
    <a:lt1>
      <a:srgbClr val="FFFFFF"/>
    </a:lt1>
    <a:dk2>
      <a:srgbClr val="777C00"/>
    </a:dk2>
    <a:lt2>
      <a:srgbClr val="EAEBD8"/>
    </a:lt2>
    <a:accent1>
      <a:srgbClr val="F9E11E"/>
    </a:accent1>
    <a:accent2>
      <a:srgbClr val="42145F"/>
    </a:accent2>
    <a:accent3>
      <a:srgbClr val="38870D"/>
    </a:accent3>
    <a:accent4>
      <a:srgbClr val="017BC6"/>
    </a:accent4>
    <a:accent5>
      <a:srgbClr val="75D1B5"/>
    </a:accent5>
    <a:accent6>
      <a:srgbClr val="8EC9E7"/>
    </a:accent6>
    <a:hlink>
      <a:srgbClr val="777C00"/>
    </a:hlink>
    <a:folHlink>
      <a:srgbClr val="D6D6B2"/>
    </a:folHlink>
  </a:clrScheme>
</a:themeOverride>
</file>

<file path=ppt/theme/themeOverride3.xml><?xml version="1.0" encoding="utf-8"?>
<a:themeOverride xmlns:a="http://schemas.openxmlformats.org/drawingml/2006/main">
  <a:clrScheme name="Rijks Mosgroen">
    <a:dk1>
      <a:srgbClr val="000000"/>
    </a:dk1>
    <a:lt1>
      <a:srgbClr val="FFFFFF"/>
    </a:lt1>
    <a:dk2>
      <a:srgbClr val="777C00"/>
    </a:dk2>
    <a:lt2>
      <a:srgbClr val="EAEBD8"/>
    </a:lt2>
    <a:accent1>
      <a:srgbClr val="F9E11E"/>
    </a:accent1>
    <a:accent2>
      <a:srgbClr val="42145F"/>
    </a:accent2>
    <a:accent3>
      <a:srgbClr val="38870D"/>
    </a:accent3>
    <a:accent4>
      <a:srgbClr val="017BC6"/>
    </a:accent4>
    <a:accent5>
      <a:srgbClr val="75D1B5"/>
    </a:accent5>
    <a:accent6>
      <a:srgbClr val="8EC9E7"/>
    </a:accent6>
    <a:hlink>
      <a:srgbClr val="777C00"/>
    </a:hlink>
    <a:folHlink>
      <a:srgbClr val="D6D6B2"/>
    </a:folHlink>
  </a:clrScheme>
</a:themeOverride>
</file>

<file path=ppt/theme/themeOverride4.xml><?xml version="1.0" encoding="utf-8"?>
<a:themeOverride xmlns:a="http://schemas.openxmlformats.org/drawingml/2006/main">
  <a:clrScheme name="Rijks Mosgroen">
    <a:dk1>
      <a:srgbClr val="000000"/>
    </a:dk1>
    <a:lt1>
      <a:srgbClr val="FFFFFF"/>
    </a:lt1>
    <a:dk2>
      <a:srgbClr val="777C00"/>
    </a:dk2>
    <a:lt2>
      <a:srgbClr val="EAEBD8"/>
    </a:lt2>
    <a:accent1>
      <a:srgbClr val="F9E11E"/>
    </a:accent1>
    <a:accent2>
      <a:srgbClr val="42145F"/>
    </a:accent2>
    <a:accent3>
      <a:srgbClr val="38870D"/>
    </a:accent3>
    <a:accent4>
      <a:srgbClr val="017BC6"/>
    </a:accent4>
    <a:accent5>
      <a:srgbClr val="75D1B5"/>
    </a:accent5>
    <a:accent6>
      <a:srgbClr val="8EC9E7"/>
    </a:accent6>
    <a:hlink>
      <a:srgbClr val="777C00"/>
    </a:hlink>
    <a:folHlink>
      <a:srgbClr val="D6D6B2"/>
    </a:folHlink>
  </a:clrScheme>
</a:themeOverride>
</file>

<file path=ppt/theme/themeOverride5.xml><?xml version="1.0" encoding="utf-8"?>
<a:themeOverride xmlns:a="http://schemas.openxmlformats.org/drawingml/2006/main">
  <a:clrScheme name="Rijks Mosgroen">
    <a:dk1>
      <a:srgbClr val="000000"/>
    </a:dk1>
    <a:lt1>
      <a:srgbClr val="FFFFFF"/>
    </a:lt1>
    <a:dk2>
      <a:srgbClr val="777C00"/>
    </a:dk2>
    <a:lt2>
      <a:srgbClr val="EAEBD8"/>
    </a:lt2>
    <a:accent1>
      <a:srgbClr val="F9E11E"/>
    </a:accent1>
    <a:accent2>
      <a:srgbClr val="42145F"/>
    </a:accent2>
    <a:accent3>
      <a:srgbClr val="38870D"/>
    </a:accent3>
    <a:accent4>
      <a:srgbClr val="017BC6"/>
    </a:accent4>
    <a:accent5>
      <a:srgbClr val="75D1B5"/>
    </a:accent5>
    <a:accent6>
      <a:srgbClr val="8EC9E7"/>
    </a:accent6>
    <a:hlink>
      <a:srgbClr val="777C00"/>
    </a:hlink>
    <a:folHlink>
      <a:srgbClr val="D6D6B2"/>
    </a:folHlink>
  </a:clrScheme>
</a:themeOverride>
</file>

<file path=ppt/theme/themeOverride6.xml><?xml version="1.0" encoding="utf-8"?>
<a:themeOverride xmlns:a="http://schemas.openxmlformats.org/drawingml/2006/main">
  <a:clrScheme name="Rijks Mosgroen">
    <a:dk1>
      <a:srgbClr val="000000"/>
    </a:dk1>
    <a:lt1>
      <a:srgbClr val="FFFFFF"/>
    </a:lt1>
    <a:dk2>
      <a:srgbClr val="777C00"/>
    </a:dk2>
    <a:lt2>
      <a:srgbClr val="EAEBD8"/>
    </a:lt2>
    <a:accent1>
      <a:srgbClr val="F9E11E"/>
    </a:accent1>
    <a:accent2>
      <a:srgbClr val="42145F"/>
    </a:accent2>
    <a:accent3>
      <a:srgbClr val="38870D"/>
    </a:accent3>
    <a:accent4>
      <a:srgbClr val="017BC6"/>
    </a:accent4>
    <a:accent5>
      <a:srgbClr val="75D1B5"/>
    </a:accent5>
    <a:accent6>
      <a:srgbClr val="8EC9E7"/>
    </a:accent6>
    <a:hlink>
      <a:srgbClr val="777C00"/>
    </a:hlink>
    <a:folHlink>
      <a:srgbClr val="D6D6B2"/>
    </a:folHlink>
  </a:clrScheme>
</a:themeOverride>
</file>

<file path=ppt/theme/themeOverride7.xml><?xml version="1.0" encoding="utf-8"?>
<a:themeOverride xmlns:a="http://schemas.openxmlformats.org/drawingml/2006/main">
  <a:clrScheme name="Rijks Mosgroen">
    <a:dk1>
      <a:srgbClr val="000000"/>
    </a:dk1>
    <a:lt1>
      <a:srgbClr val="FFFFFF"/>
    </a:lt1>
    <a:dk2>
      <a:srgbClr val="777C00"/>
    </a:dk2>
    <a:lt2>
      <a:srgbClr val="EAEBD8"/>
    </a:lt2>
    <a:accent1>
      <a:srgbClr val="F9E11E"/>
    </a:accent1>
    <a:accent2>
      <a:srgbClr val="42145F"/>
    </a:accent2>
    <a:accent3>
      <a:srgbClr val="38870D"/>
    </a:accent3>
    <a:accent4>
      <a:srgbClr val="017BC6"/>
    </a:accent4>
    <a:accent5>
      <a:srgbClr val="75D1B5"/>
    </a:accent5>
    <a:accent6>
      <a:srgbClr val="8EC9E7"/>
    </a:accent6>
    <a:hlink>
      <a:srgbClr val="777C00"/>
    </a:hlink>
    <a:folHlink>
      <a:srgbClr val="D6D6B2"/>
    </a:folHlink>
  </a:clrScheme>
</a:themeOverride>
</file>

<file path=docProps/app.xml><?xml version="1.0" encoding="utf-8"?>
<Properties xmlns="http://schemas.openxmlformats.org/officeDocument/2006/extended-properties" xmlns:vt="http://schemas.openxmlformats.org/officeDocument/2006/docPropsVTypes">
  <Template>18067 RIJK - Sjabloon 16x9 Mosgroen</Template>
  <TotalTime>441</TotalTime>
  <Words>1237</Words>
  <Application>Microsoft Office PowerPoint</Application>
  <PresentationFormat>Breedbeeld</PresentationFormat>
  <Paragraphs>145</Paragraphs>
  <Slides>14</Slides>
  <Notes>3</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14</vt:i4>
      </vt:variant>
    </vt:vector>
  </HeadingPairs>
  <TitlesOfParts>
    <vt:vector size="19" baseType="lpstr">
      <vt:lpstr>Arial</vt:lpstr>
      <vt:lpstr>Calibri</vt:lpstr>
      <vt:lpstr>Verdana</vt:lpstr>
      <vt:lpstr>Wingdings</vt:lpstr>
      <vt:lpstr>18067 RIJK - Sjabloon 16x9 Mosgroen</vt:lpstr>
      <vt:lpstr>Het ouder- en jeugdsteunpunt   en   het toezicht door de inspectie</vt:lpstr>
      <vt:lpstr>Inhoud</vt:lpstr>
      <vt:lpstr>Wettelijke eisen ouder- en jeugdsteunpunt</vt:lpstr>
      <vt:lpstr>Wettelijke eisen ouder- en jeugdsteunpunt</vt:lpstr>
      <vt:lpstr>Handhaving Overige wettelijke vereisten</vt:lpstr>
      <vt:lpstr>Resultaten </vt:lpstr>
      <vt:lpstr>Bekendheid </vt:lpstr>
      <vt:lpstr>Bekendheid</vt:lpstr>
      <vt:lpstr>Signaleringsfunctie </vt:lpstr>
      <vt:lpstr>Signaleringsfunctie</vt:lpstr>
      <vt:lpstr>Signaleringsfunctie</vt:lpstr>
      <vt:lpstr>Wat blijft de inspectie voorlopig doen?</vt:lpstr>
      <vt:lpstr>Ontwikkeling richting nieuw onderzoekskader</vt:lpstr>
      <vt:lpstr>Vragen?</vt:lpstr>
    </vt:vector>
  </TitlesOfParts>
  <Company>Ministerie van OCW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Berg, Nick van den</dc:creator>
  <cp:lastModifiedBy>Avoort, Sylvia van der</cp:lastModifiedBy>
  <cp:revision>10</cp:revision>
  <dcterms:created xsi:type="dcterms:W3CDTF">2019-01-25T08:50:46Z</dcterms:created>
  <dcterms:modified xsi:type="dcterms:W3CDTF">2026-01-28T16:24:06Z</dcterms:modified>
</cp:coreProperties>
</file>